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6054" r:id="rId1"/>
  </p:sldMasterIdLst>
  <p:notesMasterIdLst>
    <p:notesMasterId r:id="rId9"/>
  </p:notesMasterIdLst>
  <p:handoutMasterIdLst>
    <p:handoutMasterId r:id="rId10"/>
  </p:handoutMasterIdLst>
  <p:sldIdLst>
    <p:sldId id="876" r:id="rId2"/>
    <p:sldId id="974" r:id="rId3"/>
    <p:sldId id="968" r:id="rId4"/>
    <p:sldId id="949" r:id="rId5"/>
    <p:sldId id="951" r:id="rId6"/>
    <p:sldId id="976" r:id="rId7"/>
    <p:sldId id="955" r:id="rId8"/>
  </p:sldIdLst>
  <p:sldSz cx="9144000" cy="6858000" type="screen4x3"/>
  <p:notesSz cx="6735763" cy="9866313"/>
  <p:defaultTextStyle>
    <a:defPPr>
      <a:defRPr lang="ja-JP"/>
    </a:defPPr>
    <a:lvl1pPr algn="l" rtl="0" eaLnBrk="0" fontAlgn="base" hangingPunct="0">
      <a:spcBef>
        <a:spcPct val="0"/>
      </a:spcBef>
      <a:spcAft>
        <a:spcPct val="0"/>
      </a:spcAft>
      <a:defRPr kumimoji="1" kern="1200">
        <a:solidFill>
          <a:schemeClr val="tx1"/>
        </a:solidFill>
        <a:latin typeface="Arial" pitchFamily="34" charset="0"/>
        <a:ea typeface="ＭＳ Ｐゴシック" pitchFamily="50" charset="-128"/>
        <a:cs typeface="+mn-cs"/>
      </a:defRPr>
    </a:lvl1pPr>
    <a:lvl2pPr marL="457200" algn="l" rtl="0" eaLnBrk="0" fontAlgn="base" hangingPunct="0">
      <a:spcBef>
        <a:spcPct val="0"/>
      </a:spcBef>
      <a:spcAft>
        <a:spcPct val="0"/>
      </a:spcAft>
      <a:defRPr kumimoji="1" kern="1200">
        <a:solidFill>
          <a:schemeClr val="tx1"/>
        </a:solidFill>
        <a:latin typeface="Arial" pitchFamily="34" charset="0"/>
        <a:ea typeface="ＭＳ Ｐゴシック" pitchFamily="50" charset="-128"/>
        <a:cs typeface="+mn-cs"/>
      </a:defRPr>
    </a:lvl2pPr>
    <a:lvl3pPr marL="914400" algn="l" rtl="0" eaLnBrk="0" fontAlgn="base" hangingPunct="0">
      <a:spcBef>
        <a:spcPct val="0"/>
      </a:spcBef>
      <a:spcAft>
        <a:spcPct val="0"/>
      </a:spcAft>
      <a:defRPr kumimoji="1" kern="1200">
        <a:solidFill>
          <a:schemeClr val="tx1"/>
        </a:solidFill>
        <a:latin typeface="Arial" pitchFamily="34" charset="0"/>
        <a:ea typeface="ＭＳ Ｐゴシック" pitchFamily="50" charset="-128"/>
        <a:cs typeface="+mn-cs"/>
      </a:defRPr>
    </a:lvl3pPr>
    <a:lvl4pPr marL="1371600" algn="l" rtl="0" eaLnBrk="0" fontAlgn="base" hangingPunct="0">
      <a:spcBef>
        <a:spcPct val="0"/>
      </a:spcBef>
      <a:spcAft>
        <a:spcPct val="0"/>
      </a:spcAft>
      <a:defRPr kumimoji="1" kern="1200">
        <a:solidFill>
          <a:schemeClr val="tx1"/>
        </a:solidFill>
        <a:latin typeface="Arial" pitchFamily="34" charset="0"/>
        <a:ea typeface="ＭＳ Ｐゴシック" pitchFamily="50" charset="-128"/>
        <a:cs typeface="+mn-cs"/>
      </a:defRPr>
    </a:lvl4pPr>
    <a:lvl5pPr marL="1828800" algn="l" rtl="0" eaLnBrk="0" fontAlgn="base" hangingPunct="0">
      <a:spcBef>
        <a:spcPct val="0"/>
      </a:spcBef>
      <a:spcAft>
        <a:spcPct val="0"/>
      </a:spcAft>
      <a:defRPr kumimoji="1" kern="1200">
        <a:solidFill>
          <a:schemeClr val="tx1"/>
        </a:solidFill>
        <a:latin typeface="Arial" pitchFamily="34" charset="0"/>
        <a:ea typeface="ＭＳ Ｐゴシック" pitchFamily="50" charset="-128"/>
        <a:cs typeface="+mn-cs"/>
      </a:defRPr>
    </a:lvl5pPr>
    <a:lvl6pPr marL="2286000" algn="l" defTabSz="914400" rtl="0" eaLnBrk="1" latinLnBrk="0" hangingPunct="1">
      <a:defRPr kumimoji="1" kern="1200">
        <a:solidFill>
          <a:schemeClr val="tx1"/>
        </a:solidFill>
        <a:latin typeface="Arial" pitchFamily="34" charset="0"/>
        <a:ea typeface="ＭＳ Ｐゴシック" pitchFamily="50" charset="-128"/>
        <a:cs typeface="+mn-cs"/>
      </a:defRPr>
    </a:lvl6pPr>
    <a:lvl7pPr marL="2743200" algn="l" defTabSz="914400" rtl="0" eaLnBrk="1" latinLnBrk="0" hangingPunct="1">
      <a:defRPr kumimoji="1" kern="1200">
        <a:solidFill>
          <a:schemeClr val="tx1"/>
        </a:solidFill>
        <a:latin typeface="Arial" pitchFamily="34" charset="0"/>
        <a:ea typeface="ＭＳ Ｐゴシック" pitchFamily="50" charset="-128"/>
        <a:cs typeface="+mn-cs"/>
      </a:defRPr>
    </a:lvl7pPr>
    <a:lvl8pPr marL="3200400" algn="l" defTabSz="914400" rtl="0" eaLnBrk="1" latinLnBrk="0" hangingPunct="1">
      <a:defRPr kumimoji="1" kern="1200">
        <a:solidFill>
          <a:schemeClr val="tx1"/>
        </a:solidFill>
        <a:latin typeface="Arial" pitchFamily="34" charset="0"/>
        <a:ea typeface="ＭＳ Ｐゴシック" pitchFamily="50" charset="-128"/>
        <a:cs typeface="+mn-cs"/>
      </a:defRPr>
    </a:lvl8pPr>
    <a:lvl9pPr marL="3657600" algn="l" defTabSz="914400" rtl="0" eaLnBrk="1" latinLnBrk="0" hangingPunct="1">
      <a:defRPr kumimoji="1" kern="1200">
        <a:solidFill>
          <a:schemeClr val="tx1"/>
        </a:solidFill>
        <a:latin typeface="Arial" pitchFamily="34" charset="0"/>
        <a:ea typeface="ＭＳ Ｐゴシック" pitchFamily="50" charset="-128"/>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15:guide id="1" orient="horz" pos="3131">
          <p15:clr>
            <a:srgbClr val="A4A3A4"/>
          </p15:clr>
        </p15:guide>
        <p15:guide id="2" pos="2145">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CC"/>
    <a:srgbClr val="990000"/>
    <a:srgbClr val="FF0000"/>
    <a:srgbClr val="FF66FF"/>
    <a:srgbClr val="FFB7EC"/>
    <a:srgbClr val="FFFF99"/>
    <a:srgbClr val="CCFF99"/>
    <a:srgbClr val="CCE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766" autoAdjust="0"/>
    <p:restoredTop sz="99571" autoAdjust="0"/>
  </p:normalViewPr>
  <p:slideViewPr>
    <p:cSldViewPr>
      <p:cViewPr varScale="1">
        <p:scale>
          <a:sx n="92" d="100"/>
          <a:sy n="92" d="100"/>
        </p:scale>
        <p:origin x="-1296" y="-10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354"/>
    </p:cViewPr>
  </p:sorterViewPr>
  <p:notesViewPr>
    <p:cSldViewPr>
      <p:cViewPr varScale="1">
        <p:scale>
          <a:sx n="79" d="100"/>
          <a:sy n="79" d="100"/>
        </p:scale>
        <p:origin x="-1056" y="-84"/>
      </p:cViewPr>
      <p:guideLst>
        <p:guide orient="horz" pos="3108"/>
        <p:guide pos="212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4690" name="Rectangle 2"/>
          <p:cNvSpPr>
            <a:spLocks noGrp="1" noChangeArrowheads="1"/>
          </p:cNvSpPr>
          <p:nvPr>
            <p:ph type="hdr" sz="quarter"/>
          </p:nvPr>
        </p:nvSpPr>
        <p:spPr bwMode="auto">
          <a:xfrm>
            <a:off x="4" y="3"/>
            <a:ext cx="2920193" cy="491660"/>
          </a:xfrm>
          <a:prstGeom prst="rect">
            <a:avLst/>
          </a:prstGeom>
          <a:noFill/>
          <a:ln w="9525">
            <a:noFill/>
            <a:miter lim="800000"/>
            <a:headEnd/>
            <a:tailEnd/>
          </a:ln>
          <a:effectLst/>
        </p:spPr>
        <p:txBody>
          <a:bodyPr vert="horz" wrap="square" lIns="91410" tIns="45705" rIns="91410" bIns="45705" numCol="1" anchor="t" anchorCtr="0" compatLnSpc="1">
            <a:prstTxWarp prst="textNoShape">
              <a:avLst/>
            </a:prstTxWarp>
          </a:bodyPr>
          <a:lstStyle>
            <a:lvl1pPr algn="l" eaLnBrk="0" hangingPunct="0">
              <a:defRPr sz="1200">
                <a:latin typeface="Arial" pitchFamily="34" charset="0"/>
                <a:ea typeface="ＭＳ Ｐゴシック" pitchFamily="50" charset="-128"/>
              </a:defRPr>
            </a:lvl1pPr>
          </a:lstStyle>
          <a:p>
            <a:pPr>
              <a:defRPr/>
            </a:pPr>
            <a:endParaRPr lang="en-US" altLang="ja-JP"/>
          </a:p>
        </p:txBody>
      </p:sp>
      <p:sp>
        <p:nvSpPr>
          <p:cNvPr id="114691" name="Rectangle 3"/>
          <p:cNvSpPr>
            <a:spLocks noGrp="1" noChangeArrowheads="1"/>
          </p:cNvSpPr>
          <p:nvPr>
            <p:ph type="dt" sz="quarter" idx="1"/>
          </p:nvPr>
        </p:nvSpPr>
        <p:spPr bwMode="auto">
          <a:xfrm>
            <a:off x="3814003" y="3"/>
            <a:ext cx="2920193" cy="491660"/>
          </a:xfrm>
          <a:prstGeom prst="rect">
            <a:avLst/>
          </a:prstGeom>
          <a:noFill/>
          <a:ln w="9525">
            <a:noFill/>
            <a:miter lim="800000"/>
            <a:headEnd/>
            <a:tailEnd/>
          </a:ln>
          <a:effectLst/>
        </p:spPr>
        <p:txBody>
          <a:bodyPr vert="horz" wrap="square" lIns="91410" tIns="45705" rIns="91410" bIns="45705" numCol="1" anchor="t" anchorCtr="0" compatLnSpc="1">
            <a:prstTxWarp prst="textNoShape">
              <a:avLst/>
            </a:prstTxWarp>
          </a:bodyPr>
          <a:lstStyle>
            <a:lvl1pPr algn="r" eaLnBrk="0" hangingPunct="0">
              <a:defRPr sz="1200">
                <a:latin typeface="Arial" pitchFamily="34" charset="0"/>
                <a:ea typeface="ＭＳ Ｐゴシック" pitchFamily="50" charset="-128"/>
              </a:defRPr>
            </a:lvl1pPr>
          </a:lstStyle>
          <a:p>
            <a:pPr>
              <a:defRPr/>
            </a:pPr>
            <a:fld id="{4248B4BF-6949-44EB-A58E-C7C2374A3B18}" type="datetimeFigureOut">
              <a:rPr lang="ja-JP" altLang="en-US"/>
              <a:pPr>
                <a:defRPr/>
              </a:pPr>
              <a:t>2021/7/1</a:t>
            </a:fld>
            <a:endParaRPr lang="en-US" altLang="ja-JP"/>
          </a:p>
        </p:txBody>
      </p:sp>
      <p:sp>
        <p:nvSpPr>
          <p:cNvPr id="114692" name="Rectangle 4"/>
          <p:cNvSpPr>
            <a:spLocks noGrp="1" noChangeArrowheads="1"/>
          </p:cNvSpPr>
          <p:nvPr>
            <p:ph type="ftr" sz="quarter" idx="2"/>
          </p:nvPr>
        </p:nvSpPr>
        <p:spPr bwMode="auto">
          <a:xfrm>
            <a:off x="4" y="9371504"/>
            <a:ext cx="2920193" cy="493236"/>
          </a:xfrm>
          <a:prstGeom prst="rect">
            <a:avLst/>
          </a:prstGeom>
          <a:noFill/>
          <a:ln w="9525">
            <a:noFill/>
            <a:miter lim="800000"/>
            <a:headEnd/>
            <a:tailEnd/>
          </a:ln>
          <a:effectLst/>
        </p:spPr>
        <p:txBody>
          <a:bodyPr vert="horz" wrap="square" lIns="91410" tIns="45705" rIns="91410" bIns="45705" numCol="1" anchor="b" anchorCtr="0" compatLnSpc="1">
            <a:prstTxWarp prst="textNoShape">
              <a:avLst/>
            </a:prstTxWarp>
          </a:bodyPr>
          <a:lstStyle>
            <a:lvl1pPr algn="l" eaLnBrk="0" hangingPunct="0">
              <a:defRPr sz="1200">
                <a:latin typeface="Arial" pitchFamily="34" charset="0"/>
                <a:ea typeface="ＭＳ Ｐゴシック" pitchFamily="50" charset="-128"/>
              </a:defRPr>
            </a:lvl1pPr>
          </a:lstStyle>
          <a:p>
            <a:pPr>
              <a:defRPr/>
            </a:pPr>
            <a:endParaRPr lang="en-US" altLang="ja-JP"/>
          </a:p>
        </p:txBody>
      </p:sp>
      <p:sp>
        <p:nvSpPr>
          <p:cNvPr id="114693" name="Rectangle 5"/>
          <p:cNvSpPr>
            <a:spLocks noGrp="1" noChangeArrowheads="1"/>
          </p:cNvSpPr>
          <p:nvPr>
            <p:ph type="sldNum" sz="quarter" idx="3"/>
          </p:nvPr>
        </p:nvSpPr>
        <p:spPr bwMode="auto">
          <a:xfrm>
            <a:off x="3814003" y="9371504"/>
            <a:ext cx="2920193" cy="493236"/>
          </a:xfrm>
          <a:prstGeom prst="rect">
            <a:avLst/>
          </a:prstGeom>
          <a:noFill/>
          <a:ln w="9525">
            <a:noFill/>
            <a:miter lim="800000"/>
            <a:headEnd/>
            <a:tailEnd/>
          </a:ln>
          <a:effectLst/>
        </p:spPr>
        <p:txBody>
          <a:bodyPr vert="horz" wrap="square" lIns="91410" tIns="45705" rIns="91410" bIns="45705" numCol="1" anchor="b" anchorCtr="0" compatLnSpc="1">
            <a:prstTxWarp prst="textNoShape">
              <a:avLst/>
            </a:prstTxWarp>
          </a:bodyPr>
          <a:lstStyle>
            <a:lvl1pPr algn="r">
              <a:defRPr sz="1200"/>
            </a:lvl1pPr>
          </a:lstStyle>
          <a:p>
            <a:pPr>
              <a:defRPr/>
            </a:pPr>
            <a:fld id="{4888002A-8FE7-4E3C-916B-423D95D417F9}" type="slidenum">
              <a:rPr lang="ja-JP" altLang="en-US"/>
              <a:pPr>
                <a:defRPr/>
              </a:pPr>
              <a:t>‹#›</a:t>
            </a:fld>
            <a:endParaRPr lang="en-US" altLang="ja-JP"/>
          </a:p>
        </p:txBody>
      </p:sp>
    </p:spTree>
    <p:extLst>
      <p:ext uri="{BB962C8B-B14F-4D97-AF65-F5344CB8AC3E}">
        <p14:creationId xmlns:p14="http://schemas.microsoft.com/office/powerpoint/2010/main" val="272875358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4" y="3"/>
            <a:ext cx="2920193" cy="491660"/>
          </a:xfrm>
          <a:prstGeom prst="rect">
            <a:avLst/>
          </a:prstGeom>
        </p:spPr>
        <p:txBody>
          <a:bodyPr vert="horz" lIns="91410" tIns="45705" rIns="91410" bIns="45705" rtlCol="0"/>
          <a:lstStyle>
            <a:lvl1pPr algn="l" eaLnBrk="1" fontAlgn="auto" hangingPunct="1">
              <a:spcBef>
                <a:spcPts val="0"/>
              </a:spcBef>
              <a:spcAft>
                <a:spcPts val="0"/>
              </a:spcAft>
              <a:defRPr sz="1200">
                <a:latin typeface="+mn-lt"/>
                <a:ea typeface="+mn-ea"/>
              </a:defRPr>
            </a:lvl1pPr>
          </a:lstStyle>
          <a:p>
            <a:pPr>
              <a:defRPr/>
            </a:pPr>
            <a:endParaRPr lang="ja-JP" altLang="en-US"/>
          </a:p>
        </p:txBody>
      </p:sp>
      <p:sp>
        <p:nvSpPr>
          <p:cNvPr id="3" name="日付プレースホルダ 2"/>
          <p:cNvSpPr>
            <a:spLocks noGrp="1"/>
          </p:cNvSpPr>
          <p:nvPr>
            <p:ph type="dt" idx="1"/>
          </p:nvPr>
        </p:nvSpPr>
        <p:spPr>
          <a:xfrm>
            <a:off x="3815577" y="3"/>
            <a:ext cx="2918621" cy="491660"/>
          </a:xfrm>
          <a:prstGeom prst="rect">
            <a:avLst/>
          </a:prstGeom>
        </p:spPr>
        <p:txBody>
          <a:bodyPr vert="horz" lIns="91410" tIns="45705" rIns="91410" bIns="45705" rtlCol="0"/>
          <a:lstStyle>
            <a:lvl1pPr algn="r" eaLnBrk="1" fontAlgn="auto" hangingPunct="1">
              <a:spcBef>
                <a:spcPts val="0"/>
              </a:spcBef>
              <a:spcAft>
                <a:spcPts val="0"/>
              </a:spcAft>
              <a:defRPr sz="1200">
                <a:latin typeface="+mn-lt"/>
                <a:ea typeface="+mn-ea"/>
              </a:defRPr>
            </a:lvl1pPr>
          </a:lstStyle>
          <a:p>
            <a:pPr>
              <a:defRPr/>
            </a:pPr>
            <a:fld id="{BE332BFC-306D-413A-B14E-4BAFEF8B54F6}" type="datetimeFigureOut">
              <a:rPr lang="ja-JP" altLang="en-US"/>
              <a:pPr>
                <a:defRPr/>
              </a:pPr>
              <a:t>2021/7/1</a:t>
            </a:fld>
            <a:endParaRPr lang="ja-JP" altLang="en-US"/>
          </a:p>
        </p:txBody>
      </p:sp>
      <p:sp>
        <p:nvSpPr>
          <p:cNvPr id="4" name="スライド イメージ プレースホルダ 3"/>
          <p:cNvSpPr>
            <a:spLocks noGrp="1" noRot="1" noChangeAspect="1"/>
          </p:cNvSpPr>
          <p:nvPr>
            <p:ph type="sldImg" idx="2"/>
          </p:nvPr>
        </p:nvSpPr>
        <p:spPr>
          <a:xfrm>
            <a:off x="903288" y="739775"/>
            <a:ext cx="4929187" cy="3698875"/>
          </a:xfrm>
          <a:prstGeom prst="rect">
            <a:avLst/>
          </a:prstGeom>
          <a:noFill/>
          <a:ln w="12700">
            <a:solidFill>
              <a:prstClr val="black"/>
            </a:solidFill>
          </a:ln>
        </p:spPr>
        <p:txBody>
          <a:bodyPr vert="horz" lIns="91410" tIns="45705" rIns="91410" bIns="45705" rtlCol="0" anchor="ctr"/>
          <a:lstStyle/>
          <a:p>
            <a:pPr lvl="0"/>
            <a:endParaRPr lang="ja-JP" altLang="en-US" noProof="0"/>
          </a:p>
        </p:txBody>
      </p:sp>
      <p:sp>
        <p:nvSpPr>
          <p:cNvPr id="5" name="ノート プレースホルダ 4"/>
          <p:cNvSpPr>
            <a:spLocks noGrp="1"/>
          </p:cNvSpPr>
          <p:nvPr>
            <p:ph type="body" sz="quarter" idx="3"/>
          </p:nvPr>
        </p:nvSpPr>
        <p:spPr>
          <a:xfrm>
            <a:off x="675464" y="4686541"/>
            <a:ext cx="5387982" cy="4440707"/>
          </a:xfrm>
          <a:prstGeom prst="rect">
            <a:avLst/>
          </a:prstGeom>
        </p:spPr>
        <p:txBody>
          <a:bodyPr vert="horz" lIns="91410" tIns="45705" rIns="91410" bIns="45705" rtlCol="0">
            <a:normAutofit/>
          </a:bodyPr>
          <a:lstStyle/>
          <a:p>
            <a:pPr lvl="0"/>
            <a:r>
              <a:rPr lang="ja-JP" altLang="en-US" noProof="0" smtClean="0"/>
              <a:t>マスタ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endParaRPr lang="ja-JP" altLang="en-US" noProof="0"/>
          </a:p>
        </p:txBody>
      </p:sp>
      <p:sp>
        <p:nvSpPr>
          <p:cNvPr id="6" name="フッター プレースホルダ 5"/>
          <p:cNvSpPr>
            <a:spLocks noGrp="1"/>
          </p:cNvSpPr>
          <p:nvPr>
            <p:ph type="ftr" sz="quarter" idx="4"/>
          </p:nvPr>
        </p:nvSpPr>
        <p:spPr>
          <a:xfrm>
            <a:off x="4" y="9371504"/>
            <a:ext cx="2920193" cy="493236"/>
          </a:xfrm>
          <a:prstGeom prst="rect">
            <a:avLst/>
          </a:prstGeom>
        </p:spPr>
        <p:txBody>
          <a:bodyPr vert="horz" lIns="91410" tIns="45705" rIns="91410" bIns="45705" rtlCol="0" anchor="b"/>
          <a:lstStyle>
            <a:lvl1pPr algn="l" eaLnBrk="1" fontAlgn="auto" hangingPunct="1">
              <a:spcBef>
                <a:spcPts val="0"/>
              </a:spcBef>
              <a:spcAft>
                <a:spcPts val="0"/>
              </a:spcAft>
              <a:defRPr sz="1200">
                <a:latin typeface="+mn-lt"/>
                <a:ea typeface="+mn-ea"/>
              </a:defRPr>
            </a:lvl1pPr>
          </a:lstStyle>
          <a:p>
            <a:pPr>
              <a:defRPr/>
            </a:pPr>
            <a:endParaRPr lang="ja-JP" altLang="en-US"/>
          </a:p>
        </p:txBody>
      </p:sp>
      <p:sp>
        <p:nvSpPr>
          <p:cNvPr id="7" name="スライド番号プレースホルダ 6"/>
          <p:cNvSpPr>
            <a:spLocks noGrp="1"/>
          </p:cNvSpPr>
          <p:nvPr>
            <p:ph type="sldNum" sz="quarter" idx="5"/>
          </p:nvPr>
        </p:nvSpPr>
        <p:spPr>
          <a:xfrm>
            <a:off x="3815577" y="9371504"/>
            <a:ext cx="2918621" cy="493236"/>
          </a:xfrm>
          <a:prstGeom prst="rect">
            <a:avLst/>
          </a:prstGeom>
        </p:spPr>
        <p:txBody>
          <a:bodyPr vert="horz" wrap="square" lIns="91410" tIns="45705" rIns="91410" bIns="45705" numCol="1" anchor="b" anchorCtr="0" compatLnSpc="1">
            <a:prstTxWarp prst="textNoShape">
              <a:avLst/>
            </a:prstTxWarp>
          </a:bodyPr>
          <a:lstStyle>
            <a:lvl1pPr algn="r" eaLnBrk="1" hangingPunct="1">
              <a:defRPr sz="1200">
                <a:latin typeface="Calibri" pitchFamily="34" charset="0"/>
              </a:defRPr>
            </a:lvl1pPr>
          </a:lstStyle>
          <a:p>
            <a:pPr>
              <a:defRPr/>
            </a:pPr>
            <a:fld id="{E70D6487-DB2F-4C51-B7FB-673E7D809083}" type="slidenum">
              <a:rPr lang="ja-JP" altLang="en-US"/>
              <a:pPr>
                <a:defRPr/>
              </a:pPr>
              <a:t>‹#›</a:t>
            </a:fld>
            <a:endParaRPr lang="ja-JP" altLang="en-US"/>
          </a:p>
        </p:txBody>
      </p:sp>
    </p:spTree>
    <p:extLst>
      <p:ext uri="{BB962C8B-B14F-4D97-AF65-F5344CB8AC3E}">
        <p14:creationId xmlns:p14="http://schemas.microsoft.com/office/powerpoint/2010/main" val="26540854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mn-lt"/>
        <a:ea typeface="+mn-ea"/>
        <a:cs typeface="+mn-cs"/>
      </a:defRPr>
    </a:lvl1pPr>
    <a:lvl2pPr marL="457200" algn="l" rtl="0" eaLnBrk="0" fontAlgn="base" hangingPunct="0">
      <a:spcBef>
        <a:spcPct val="30000"/>
      </a:spcBef>
      <a:spcAft>
        <a:spcPct val="0"/>
      </a:spcAft>
      <a:defRPr kumimoji="1" sz="1200" kern="1200">
        <a:solidFill>
          <a:schemeClr val="tx1"/>
        </a:solidFill>
        <a:latin typeface="+mn-lt"/>
        <a:ea typeface="+mn-ea"/>
        <a:cs typeface="+mn-cs"/>
      </a:defRPr>
    </a:lvl2pPr>
    <a:lvl3pPr marL="914400" algn="l" rtl="0" eaLnBrk="0" fontAlgn="base" hangingPunct="0">
      <a:spcBef>
        <a:spcPct val="30000"/>
      </a:spcBef>
      <a:spcAft>
        <a:spcPct val="0"/>
      </a:spcAft>
      <a:defRPr kumimoji="1" sz="1200" kern="1200">
        <a:solidFill>
          <a:schemeClr val="tx1"/>
        </a:solidFill>
        <a:latin typeface="+mn-lt"/>
        <a:ea typeface="+mn-ea"/>
        <a:cs typeface="+mn-cs"/>
      </a:defRPr>
    </a:lvl3pPr>
    <a:lvl4pPr marL="1371600" algn="l" rtl="0" eaLnBrk="0" fontAlgn="base" hangingPunct="0">
      <a:spcBef>
        <a:spcPct val="30000"/>
      </a:spcBef>
      <a:spcAft>
        <a:spcPct val="0"/>
      </a:spcAft>
      <a:defRPr kumimoji="1" sz="1200" kern="1200">
        <a:solidFill>
          <a:schemeClr val="tx1"/>
        </a:solidFill>
        <a:latin typeface="+mn-lt"/>
        <a:ea typeface="+mn-ea"/>
        <a:cs typeface="+mn-cs"/>
      </a:defRPr>
    </a:lvl4pPr>
    <a:lvl5pPr marL="1828800" algn="l" rtl="0" eaLnBrk="0" fontAlgn="base" hangingPunct="0">
      <a:spcBef>
        <a:spcPct val="30000"/>
      </a:spcBef>
      <a:spcAft>
        <a:spcPct val="0"/>
      </a:spcAft>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スライド イメージ プレースホルダー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03" name="ノート プレースホルダー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smtClean="0"/>
              <a:t>災害は大きく２つに分けることが出来ます。１つは天気予報などで予測できる災害です。これはご自身で空振り覚悟で避難すれば助かります。もう一つは地震とそれに伴う津波や土砂崩れなどです。これらは予測することが出来ませんので、普段からそなえておくしかありません。地震には耐震性のある建物に住むことと、家具を固定しておくことこれしか方法がありません。</a:t>
            </a:r>
          </a:p>
        </p:txBody>
      </p:sp>
      <p:sp>
        <p:nvSpPr>
          <p:cNvPr id="51204" name="スライド番号プレースホルダー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503">
              <a:spcBef>
                <a:spcPct val="30000"/>
              </a:spcBef>
              <a:defRPr kumimoji="1" sz="1200">
                <a:solidFill>
                  <a:schemeClr val="tx1"/>
                </a:solidFill>
                <a:latin typeface="Calibri" pitchFamily="34" charset="0"/>
                <a:ea typeface="ＭＳ Ｐゴシック" pitchFamily="50" charset="-128"/>
              </a:defRPr>
            </a:lvl1pPr>
            <a:lvl2pPr marL="736295" indent="-283191" defTabSz="912503">
              <a:spcBef>
                <a:spcPct val="30000"/>
              </a:spcBef>
              <a:defRPr kumimoji="1" sz="1200">
                <a:solidFill>
                  <a:schemeClr val="tx1"/>
                </a:solidFill>
                <a:latin typeface="Calibri" pitchFamily="34" charset="0"/>
                <a:ea typeface="ＭＳ Ｐゴシック" pitchFamily="50" charset="-128"/>
              </a:defRPr>
            </a:lvl2pPr>
            <a:lvl3pPr marL="1132762" indent="-226553" defTabSz="912503">
              <a:spcBef>
                <a:spcPct val="30000"/>
              </a:spcBef>
              <a:defRPr kumimoji="1" sz="1200">
                <a:solidFill>
                  <a:schemeClr val="tx1"/>
                </a:solidFill>
                <a:latin typeface="Calibri" pitchFamily="34" charset="0"/>
                <a:ea typeface="ＭＳ Ｐゴシック" pitchFamily="50" charset="-128"/>
              </a:defRPr>
            </a:lvl3pPr>
            <a:lvl4pPr marL="1585866" indent="-226553" defTabSz="912503">
              <a:spcBef>
                <a:spcPct val="30000"/>
              </a:spcBef>
              <a:defRPr kumimoji="1" sz="1200">
                <a:solidFill>
                  <a:schemeClr val="tx1"/>
                </a:solidFill>
                <a:latin typeface="Calibri" pitchFamily="34" charset="0"/>
                <a:ea typeface="ＭＳ Ｐゴシック" pitchFamily="50" charset="-128"/>
              </a:defRPr>
            </a:lvl4pPr>
            <a:lvl5pPr marL="2038972" indent="-226553" defTabSz="912503">
              <a:spcBef>
                <a:spcPct val="30000"/>
              </a:spcBef>
              <a:defRPr kumimoji="1" sz="1200">
                <a:solidFill>
                  <a:schemeClr val="tx1"/>
                </a:solidFill>
                <a:latin typeface="Calibri" pitchFamily="34" charset="0"/>
                <a:ea typeface="ＭＳ Ｐゴシック" pitchFamily="50" charset="-128"/>
              </a:defRPr>
            </a:lvl5pPr>
            <a:lvl6pPr marL="2492076" indent="-226553" defTabSz="912503" eaLnBrk="0" fontAlgn="base" hangingPunct="0">
              <a:spcBef>
                <a:spcPct val="30000"/>
              </a:spcBef>
              <a:spcAft>
                <a:spcPct val="0"/>
              </a:spcAft>
              <a:defRPr kumimoji="1" sz="1200">
                <a:solidFill>
                  <a:schemeClr val="tx1"/>
                </a:solidFill>
                <a:latin typeface="Calibri" pitchFamily="34" charset="0"/>
                <a:ea typeface="ＭＳ Ｐゴシック" pitchFamily="50" charset="-128"/>
              </a:defRPr>
            </a:lvl6pPr>
            <a:lvl7pPr marL="2945181" indent="-226553" defTabSz="912503" eaLnBrk="0" fontAlgn="base" hangingPunct="0">
              <a:spcBef>
                <a:spcPct val="30000"/>
              </a:spcBef>
              <a:spcAft>
                <a:spcPct val="0"/>
              </a:spcAft>
              <a:defRPr kumimoji="1" sz="1200">
                <a:solidFill>
                  <a:schemeClr val="tx1"/>
                </a:solidFill>
                <a:latin typeface="Calibri" pitchFamily="34" charset="0"/>
                <a:ea typeface="ＭＳ Ｐゴシック" pitchFamily="50" charset="-128"/>
              </a:defRPr>
            </a:lvl7pPr>
            <a:lvl8pPr marL="3398285" indent="-226553" defTabSz="912503" eaLnBrk="0" fontAlgn="base" hangingPunct="0">
              <a:spcBef>
                <a:spcPct val="30000"/>
              </a:spcBef>
              <a:spcAft>
                <a:spcPct val="0"/>
              </a:spcAft>
              <a:defRPr kumimoji="1" sz="1200">
                <a:solidFill>
                  <a:schemeClr val="tx1"/>
                </a:solidFill>
                <a:latin typeface="Calibri" pitchFamily="34" charset="0"/>
                <a:ea typeface="ＭＳ Ｐゴシック" pitchFamily="50" charset="-128"/>
              </a:defRPr>
            </a:lvl8pPr>
            <a:lvl9pPr marL="3851390" indent="-226553" defTabSz="912503" eaLnBrk="0" fontAlgn="base" hangingPunct="0">
              <a:spcBef>
                <a:spcPct val="30000"/>
              </a:spcBef>
              <a:spcAft>
                <a:spcPct val="0"/>
              </a:spcAft>
              <a:defRPr kumimoji="1" sz="1200">
                <a:solidFill>
                  <a:schemeClr val="tx1"/>
                </a:solidFill>
                <a:latin typeface="Calibri" pitchFamily="34" charset="0"/>
                <a:ea typeface="ＭＳ Ｐゴシック" pitchFamily="50" charset="-128"/>
              </a:defRPr>
            </a:lvl9pPr>
          </a:lstStyle>
          <a:p>
            <a:pPr>
              <a:spcBef>
                <a:spcPct val="0"/>
              </a:spcBef>
            </a:pPr>
            <a:fld id="{305FCF7A-01BB-4ECE-9DE4-BDA58097E13D}" type="slidenum">
              <a:rPr lang="ja-JP" altLang="en-US" sz="1300"/>
              <a:pPr>
                <a:spcBef>
                  <a:spcPct val="0"/>
                </a:spcBef>
              </a:pPr>
              <a:t>1</a:t>
            </a:fld>
            <a:endParaRPr lang="en-US" altLang="ja-JP" sz="130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スライド イメージ プレースホルダー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03" name="ノート プレースホルダー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dirty="0" smtClean="0"/>
          </a:p>
        </p:txBody>
      </p:sp>
      <p:sp>
        <p:nvSpPr>
          <p:cNvPr id="51204" name="スライド番号プレースホルダー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503">
              <a:spcBef>
                <a:spcPct val="30000"/>
              </a:spcBef>
              <a:defRPr kumimoji="1" sz="1200">
                <a:solidFill>
                  <a:schemeClr val="tx1"/>
                </a:solidFill>
                <a:latin typeface="Calibri" pitchFamily="34" charset="0"/>
                <a:ea typeface="ＭＳ Ｐゴシック" pitchFamily="50" charset="-128"/>
              </a:defRPr>
            </a:lvl1pPr>
            <a:lvl2pPr marL="736295" indent="-283191" defTabSz="912503">
              <a:spcBef>
                <a:spcPct val="30000"/>
              </a:spcBef>
              <a:defRPr kumimoji="1" sz="1200">
                <a:solidFill>
                  <a:schemeClr val="tx1"/>
                </a:solidFill>
                <a:latin typeface="Calibri" pitchFamily="34" charset="0"/>
                <a:ea typeface="ＭＳ Ｐゴシック" pitchFamily="50" charset="-128"/>
              </a:defRPr>
            </a:lvl2pPr>
            <a:lvl3pPr marL="1132762" indent="-226553" defTabSz="912503">
              <a:spcBef>
                <a:spcPct val="30000"/>
              </a:spcBef>
              <a:defRPr kumimoji="1" sz="1200">
                <a:solidFill>
                  <a:schemeClr val="tx1"/>
                </a:solidFill>
                <a:latin typeface="Calibri" pitchFamily="34" charset="0"/>
                <a:ea typeface="ＭＳ Ｐゴシック" pitchFamily="50" charset="-128"/>
              </a:defRPr>
            </a:lvl3pPr>
            <a:lvl4pPr marL="1585866" indent="-226553" defTabSz="912503">
              <a:spcBef>
                <a:spcPct val="30000"/>
              </a:spcBef>
              <a:defRPr kumimoji="1" sz="1200">
                <a:solidFill>
                  <a:schemeClr val="tx1"/>
                </a:solidFill>
                <a:latin typeface="Calibri" pitchFamily="34" charset="0"/>
                <a:ea typeface="ＭＳ Ｐゴシック" pitchFamily="50" charset="-128"/>
              </a:defRPr>
            </a:lvl4pPr>
            <a:lvl5pPr marL="2038972" indent="-226553" defTabSz="912503">
              <a:spcBef>
                <a:spcPct val="30000"/>
              </a:spcBef>
              <a:defRPr kumimoji="1" sz="1200">
                <a:solidFill>
                  <a:schemeClr val="tx1"/>
                </a:solidFill>
                <a:latin typeface="Calibri" pitchFamily="34" charset="0"/>
                <a:ea typeface="ＭＳ Ｐゴシック" pitchFamily="50" charset="-128"/>
              </a:defRPr>
            </a:lvl5pPr>
            <a:lvl6pPr marL="2492076" indent="-226553" defTabSz="912503" eaLnBrk="0" fontAlgn="base" hangingPunct="0">
              <a:spcBef>
                <a:spcPct val="30000"/>
              </a:spcBef>
              <a:spcAft>
                <a:spcPct val="0"/>
              </a:spcAft>
              <a:defRPr kumimoji="1" sz="1200">
                <a:solidFill>
                  <a:schemeClr val="tx1"/>
                </a:solidFill>
                <a:latin typeface="Calibri" pitchFamily="34" charset="0"/>
                <a:ea typeface="ＭＳ Ｐゴシック" pitchFamily="50" charset="-128"/>
              </a:defRPr>
            </a:lvl6pPr>
            <a:lvl7pPr marL="2945181" indent="-226553" defTabSz="912503" eaLnBrk="0" fontAlgn="base" hangingPunct="0">
              <a:spcBef>
                <a:spcPct val="30000"/>
              </a:spcBef>
              <a:spcAft>
                <a:spcPct val="0"/>
              </a:spcAft>
              <a:defRPr kumimoji="1" sz="1200">
                <a:solidFill>
                  <a:schemeClr val="tx1"/>
                </a:solidFill>
                <a:latin typeface="Calibri" pitchFamily="34" charset="0"/>
                <a:ea typeface="ＭＳ Ｐゴシック" pitchFamily="50" charset="-128"/>
              </a:defRPr>
            </a:lvl7pPr>
            <a:lvl8pPr marL="3398285" indent="-226553" defTabSz="912503" eaLnBrk="0" fontAlgn="base" hangingPunct="0">
              <a:spcBef>
                <a:spcPct val="30000"/>
              </a:spcBef>
              <a:spcAft>
                <a:spcPct val="0"/>
              </a:spcAft>
              <a:defRPr kumimoji="1" sz="1200">
                <a:solidFill>
                  <a:schemeClr val="tx1"/>
                </a:solidFill>
                <a:latin typeface="Calibri" pitchFamily="34" charset="0"/>
                <a:ea typeface="ＭＳ Ｐゴシック" pitchFamily="50" charset="-128"/>
              </a:defRPr>
            </a:lvl8pPr>
            <a:lvl9pPr marL="3851390" indent="-226553" defTabSz="912503" eaLnBrk="0" fontAlgn="base" hangingPunct="0">
              <a:spcBef>
                <a:spcPct val="30000"/>
              </a:spcBef>
              <a:spcAft>
                <a:spcPct val="0"/>
              </a:spcAft>
              <a:defRPr kumimoji="1" sz="1200">
                <a:solidFill>
                  <a:schemeClr val="tx1"/>
                </a:solidFill>
                <a:latin typeface="Calibri" pitchFamily="34" charset="0"/>
                <a:ea typeface="ＭＳ Ｐゴシック" pitchFamily="50" charset="-128"/>
              </a:defRPr>
            </a:lvl9pPr>
          </a:lstStyle>
          <a:p>
            <a:pPr>
              <a:spcBef>
                <a:spcPct val="0"/>
              </a:spcBef>
            </a:pPr>
            <a:fld id="{305FCF7A-01BB-4ECE-9DE4-BDA58097E13D}" type="slidenum">
              <a:rPr lang="ja-JP" altLang="en-US" sz="1300"/>
              <a:pPr>
                <a:spcBef>
                  <a:spcPct val="0"/>
                </a:spcBef>
              </a:pPr>
              <a:t>2</a:t>
            </a:fld>
            <a:endParaRPr lang="en-US" altLang="ja-JP" sz="130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03288" y="741363"/>
            <a:ext cx="4929187" cy="3697287"/>
          </a:xfrm>
        </p:spPr>
      </p:sp>
      <p:sp>
        <p:nvSpPr>
          <p:cNvPr id="3" name="ノート プレースホルダー 2"/>
          <p:cNvSpPr>
            <a:spLocks noGrp="1"/>
          </p:cNvSpPr>
          <p:nvPr>
            <p:ph type="body" idx="1"/>
          </p:nvPr>
        </p:nvSpPr>
        <p:spPr/>
        <p:txBody>
          <a:bodyPr/>
          <a:lstStyle/>
          <a:p>
            <a:r>
              <a:rPr kumimoji="1" lang="ja-JP" altLang="en-US" dirty="0" smtClean="0"/>
              <a:t>○災害時に、市町村が発令する避難情報には、「避難準備・高齢者等避難開始」「避難勧告」「避難指示（緊急）」があります。</a:t>
            </a:r>
            <a:endParaRPr kumimoji="1" lang="en-US" altLang="ja-JP" dirty="0" smtClean="0"/>
          </a:p>
          <a:p>
            <a:r>
              <a:rPr kumimoji="1" lang="ja-JP" altLang="en-US" dirty="0" smtClean="0"/>
              <a:t>○要配慮者の方々につきましては、「避難準備・高齢者等避難開始」で、避難を開始して頂く必要があります。　</a:t>
            </a:r>
            <a:endParaRPr kumimoji="1" lang="en-US" altLang="ja-JP" dirty="0" smtClean="0"/>
          </a:p>
          <a:p>
            <a:r>
              <a:rPr kumimoji="1" lang="ja-JP" altLang="en-US" dirty="0" smtClean="0"/>
              <a:t>　この「避難準備・高齢者等避難開始」という名称は、冒頭でご説明しました小本川での被害を踏まえ、昨年</a:t>
            </a:r>
            <a:r>
              <a:rPr kumimoji="1" lang="en-US" altLang="ja-JP" dirty="0" smtClean="0"/>
              <a:t>12</a:t>
            </a:r>
            <a:r>
              <a:rPr kumimoji="1" lang="ja-JP" altLang="en-US" dirty="0" smtClean="0"/>
              <a:t>月に「避難準備情報」から変更されたものです。</a:t>
            </a:r>
            <a:endParaRPr kumimoji="1" lang="en-US" altLang="ja-JP" dirty="0" smtClean="0"/>
          </a:p>
          <a:p>
            <a:r>
              <a:rPr kumimoji="1" lang="ja-JP" altLang="en-US" dirty="0" smtClean="0"/>
              <a:t>○皆様におかれましては、既にご存知かとは思いますが、本日の説明会で、是非、再確認をお願いしたいと考えています。</a:t>
            </a:r>
            <a:endParaRPr kumimoji="1" lang="en-US" altLang="ja-JP" dirty="0" smtClean="0"/>
          </a:p>
          <a:p>
            <a:r>
              <a:rPr kumimoji="1" lang="ja-JP" altLang="en-US" dirty="0" smtClean="0"/>
              <a:t>○つづいて、これらの情報が、洪水や土砂災害など、それぞれの災害にのどのタイミングで発令されるかについて、ご説明します。</a:t>
            </a:r>
          </a:p>
          <a:p>
            <a:endParaRPr kumimoji="1" lang="ja-JP" altLang="en-US" dirty="0"/>
          </a:p>
        </p:txBody>
      </p:sp>
      <p:sp>
        <p:nvSpPr>
          <p:cNvPr id="4" name="スライド番号プレースホルダー 3"/>
          <p:cNvSpPr>
            <a:spLocks noGrp="1"/>
          </p:cNvSpPr>
          <p:nvPr>
            <p:ph type="sldNum" sz="quarter" idx="10"/>
          </p:nvPr>
        </p:nvSpPr>
        <p:spPr/>
        <p:txBody>
          <a:bodyPr/>
          <a:lstStyle/>
          <a:p>
            <a:fld id="{C510FDB2-5CC6-4C3D-8A1C-E28C1463426B}" type="slidenum">
              <a:rPr kumimoji="1" lang="ja-JP" altLang="en-US" smtClean="0"/>
              <a:t>3</a:t>
            </a:fld>
            <a:endParaRPr kumimoji="1" lang="ja-JP" altLang="en-US"/>
          </a:p>
        </p:txBody>
      </p:sp>
    </p:spTree>
    <p:extLst>
      <p:ext uri="{BB962C8B-B14F-4D97-AF65-F5344CB8AC3E}">
        <p14:creationId xmlns:p14="http://schemas.microsoft.com/office/powerpoint/2010/main" val="19730841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スライド イメージ プレースホルダー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03" name="ノート プレースホルダー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dirty="0" smtClean="0"/>
          </a:p>
        </p:txBody>
      </p:sp>
      <p:sp>
        <p:nvSpPr>
          <p:cNvPr id="51204" name="スライド番号プレースホルダー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503">
              <a:spcBef>
                <a:spcPct val="30000"/>
              </a:spcBef>
              <a:defRPr kumimoji="1" sz="1200">
                <a:solidFill>
                  <a:schemeClr val="tx1"/>
                </a:solidFill>
                <a:latin typeface="Calibri" pitchFamily="34" charset="0"/>
                <a:ea typeface="ＭＳ Ｐゴシック" pitchFamily="50" charset="-128"/>
              </a:defRPr>
            </a:lvl1pPr>
            <a:lvl2pPr marL="736295" indent="-283191" defTabSz="912503">
              <a:spcBef>
                <a:spcPct val="30000"/>
              </a:spcBef>
              <a:defRPr kumimoji="1" sz="1200">
                <a:solidFill>
                  <a:schemeClr val="tx1"/>
                </a:solidFill>
                <a:latin typeface="Calibri" pitchFamily="34" charset="0"/>
                <a:ea typeface="ＭＳ Ｐゴシック" pitchFamily="50" charset="-128"/>
              </a:defRPr>
            </a:lvl2pPr>
            <a:lvl3pPr marL="1132762" indent="-226553" defTabSz="912503">
              <a:spcBef>
                <a:spcPct val="30000"/>
              </a:spcBef>
              <a:defRPr kumimoji="1" sz="1200">
                <a:solidFill>
                  <a:schemeClr val="tx1"/>
                </a:solidFill>
                <a:latin typeface="Calibri" pitchFamily="34" charset="0"/>
                <a:ea typeface="ＭＳ Ｐゴシック" pitchFamily="50" charset="-128"/>
              </a:defRPr>
            </a:lvl3pPr>
            <a:lvl4pPr marL="1585866" indent="-226553" defTabSz="912503">
              <a:spcBef>
                <a:spcPct val="30000"/>
              </a:spcBef>
              <a:defRPr kumimoji="1" sz="1200">
                <a:solidFill>
                  <a:schemeClr val="tx1"/>
                </a:solidFill>
                <a:latin typeface="Calibri" pitchFamily="34" charset="0"/>
                <a:ea typeface="ＭＳ Ｐゴシック" pitchFamily="50" charset="-128"/>
              </a:defRPr>
            </a:lvl4pPr>
            <a:lvl5pPr marL="2038972" indent="-226553" defTabSz="912503">
              <a:spcBef>
                <a:spcPct val="30000"/>
              </a:spcBef>
              <a:defRPr kumimoji="1" sz="1200">
                <a:solidFill>
                  <a:schemeClr val="tx1"/>
                </a:solidFill>
                <a:latin typeface="Calibri" pitchFamily="34" charset="0"/>
                <a:ea typeface="ＭＳ Ｐゴシック" pitchFamily="50" charset="-128"/>
              </a:defRPr>
            </a:lvl5pPr>
            <a:lvl6pPr marL="2492076" indent="-226553" defTabSz="912503" eaLnBrk="0" fontAlgn="base" hangingPunct="0">
              <a:spcBef>
                <a:spcPct val="30000"/>
              </a:spcBef>
              <a:spcAft>
                <a:spcPct val="0"/>
              </a:spcAft>
              <a:defRPr kumimoji="1" sz="1200">
                <a:solidFill>
                  <a:schemeClr val="tx1"/>
                </a:solidFill>
                <a:latin typeface="Calibri" pitchFamily="34" charset="0"/>
                <a:ea typeface="ＭＳ Ｐゴシック" pitchFamily="50" charset="-128"/>
              </a:defRPr>
            </a:lvl6pPr>
            <a:lvl7pPr marL="2945181" indent="-226553" defTabSz="912503" eaLnBrk="0" fontAlgn="base" hangingPunct="0">
              <a:spcBef>
                <a:spcPct val="30000"/>
              </a:spcBef>
              <a:spcAft>
                <a:spcPct val="0"/>
              </a:spcAft>
              <a:defRPr kumimoji="1" sz="1200">
                <a:solidFill>
                  <a:schemeClr val="tx1"/>
                </a:solidFill>
                <a:latin typeface="Calibri" pitchFamily="34" charset="0"/>
                <a:ea typeface="ＭＳ Ｐゴシック" pitchFamily="50" charset="-128"/>
              </a:defRPr>
            </a:lvl7pPr>
            <a:lvl8pPr marL="3398285" indent="-226553" defTabSz="912503" eaLnBrk="0" fontAlgn="base" hangingPunct="0">
              <a:spcBef>
                <a:spcPct val="30000"/>
              </a:spcBef>
              <a:spcAft>
                <a:spcPct val="0"/>
              </a:spcAft>
              <a:defRPr kumimoji="1" sz="1200">
                <a:solidFill>
                  <a:schemeClr val="tx1"/>
                </a:solidFill>
                <a:latin typeface="Calibri" pitchFamily="34" charset="0"/>
                <a:ea typeface="ＭＳ Ｐゴシック" pitchFamily="50" charset="-128"/>
              </a:defRPr>
            </a:lvl8pPr>
            <a:lvl9pPr marL="3851390" indent="-226553" defTabSz="912503" eaLnBrk="0" fontAlgn="base" hangingPunct="0">
              <a:spcBef>
                <a:spcPct val="30000"/>
              </a:spcBef>
              <a:spcAft>
                <a:spcPct val="0"/>
              </a:spcAft>
              <a:defRPr kumimoji="1" sz="1200">
                <a:solidFill>
                  <a:schemeClr val="tx1"/>
                </a:solidFill>
                <a:latin typeface="Calibri" pitchFamily="34" charset="0"/>
                <a:ea typeface="ＭＳ Ｐゴシック" pitchFamily="50" charset="-128"/>
              </a:defRPr>
            </a:lvl9pPr>
          </a:lstStyle>
          <a:p>
            <a:pPr>
              <a:spcBef>
                <a:spcPct val="0"/>
              </a:spcBef>
            </a:pPr>
            <a:fld id="{305FCF7A-01BB-4ECE-9DE4-BDA58097E13D}" type="slidenum">
              <a:rPr lang="ja-JP" altLang="en-US" sz="1300"/>
              <a:pPr>
                <a:spcBef>
                  <a:spcPct val="0"/>
                </a:spcBef>
              </a:pPr>
              <a:t>6</a:t>
            </a:fld>
            <a:endParaRPr lang="en-US" altLang="ja-JP" sz="130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pPr>
              <a:defRPr/>
            </a:pPr>
            <a:fld id="{858C2E3E-D45B-4DCE-9ABD-ACA1918A4701}" type="datetime1">
              <a:rPr lang="ja-JP" altLang="en-US" smtClean="0"/>
              <a:pPr>
                <a:defRPr/>
              </a:pPr>
              <a:t>2021/7/1</a:t>
            </a:fld>
            <a:endParaRPr lang="ja-JP" altLang="en-US"/>
          </a:p>
        </p:txBody>
      </p:sp>
      <p:sp>
        <p:nvSpPr>
          <p:cNvPr id="5" name="フッター プレースホルダー 4"/>
          <p:cNvSpPr>
            <a:spLocks noGrp="1"/>
          </p:cNvSpPr>
          <p:nvPr>
            <p:ph type="ftr" sz="quarter" idx="11"/>
          </p:nvPr>
        </p:nvSpPr>
        <p:spPr/>
        <p:txBody>
          <a:bodyPr/>
          <a:lstStyle/>
          <a:p>
            <a:pPr>
              <a:defRPr/>
            </a:pPr>
            <a:endParaRPr lang="ja-JP" altLang="en-US"/>
          </a:p>
        </p:txBody>
      </p:sp>
      <p:sp>
        <p:nvSpPr>
          <p:cNvPr id="6" name="スライド番号プレースホルダー 5"/>
          <p:cNvSpPr>
            <a:spLocks noGrp="1"/>
          </p:cNvSpPr>
          <p:nvPr>
            <p:ph type="sldNum" sz="quarter" idx="12"/>
          </p:nvPr>
        </p:nvSpPr>
        <p:spPr/>
        <p:txBody>
          <a:bodyPr/>
          <a:lstStyle/>
          <a:p>
            <a:pPr>
              <a:defRPr/>
            </a:pPr>
            <a:fld id="{4D178EF0-59B9-48C0-9433-F37B1789D637}" type="slidenum">
              <a:rPr lang="ja-JP" altLang="en-US" smtClean="0"/>
              <a:pPr>
                <a:defRPr/>
              </a:pPr>
              <a:t>‹#›</a:t>
            </a:fld>
            <a:endParaRPr lang="ja-JP" altLang="en-US"/>
          </a:p>
        </p:txBody>
      </p:sp>
    </p:spTree>
    <p:extLst>
      <p:ext uri="{BB962C8B-B14F-4D97-AF65-F5344CB8AC3E}">
        <p14:creationId xmlns:p14="http://schemas.microsoft.com/office/powerpoint/2010/main" val="12771566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pPr>
              <a:defRPr/>
            </a:pPr>
            <a:fld id="{B377EE65-95B0-4571-B817-F8CE54CBFD9A}" type="datetime1">
              <a:rPr lang="ja-JP" altLang="en-US" smtClean="0"/>
              <a:pPr>
                <a:defRPr/>
              </a:pPr>
              <a:t>2021/7/1</a:t>
            </a:fld>
            <a:endParaRPr lang="ja-JP" altLang="en-US"/>
          </a:p>
        </p:txBody>
      </p:sp>
      <p:sp>
        <p:nvSpPr>
          <p:cNvPr id="5" name="フッター プレースホルダー 4"/>
          <p:cNvSpPr>
            <a:spLocks noGrp="1"/>
          </p:cNvSpPr>
          <p:nvPr>
            <p:ph type="ftr" sz="quarter" idx="11"/>
          </p:nvPr>
        </p:nvSpPr>
        <p:spPr/>
        <p:txBody>
          <a:bodyPr/>
          <a:lstStyle/>
          <a:p>
            <a:pPr>
              <a:defRPr/>
            </a:pPr>
            <a:endParaRPr lang="ja-JP" altLang="en-US"/>
          </a:p>
        </p:txBody>
      </p:sp>
      <p:sp>
        <p:nvSpPr>
          <p:cNvPr id="6" name="スライド番号プレースホルダー 5"/>
          <p:cNvSpPr>
            <a:spLocks noGrp="1"/>
          </p:cNvSpPr>
          <p:nvPr>
            <p:ph type="sldNum" sz="quarter" idx="12"/>
          </p:nvPr>
        </p:nvSpPr>
        <p:spPr/>
        <p:txBody>
          <a:bodyPr/>
          <a:lstStyle/>
          <a:p>
            <a:pPr>
              <a:defRPr/>
            </a:pPr>
            <a:fld id="{C79AF642-7E40-427D-9C0B-E2B082E296B8}" type="slidenum">
              <a:rPr lang="ja-JP" altLang="en-US" smtClean="0"/>
              <a:pPr>
                <a:defRPr/>
              </a:pPr>
              <a:t>‹#›</a:t>
            </a:fld>
            <a:endParaRPr lang="ja-JP" altLang="en-US"/>
          </a:p>
        </p:txBody>
      </p:sp>
    </p:spTree>
    <p:extLst>
      <p:ext uri="{BB962C8B-B14F-4D97-AF65-F5344CB8AC3E}">
        <p14:creationId xmlns:p14="http://schemas.microsoft.com/office/powerpoint/2010/main" val="24930543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pPr>
              <a:defRPr/>
            </a:pPr>
            <a:fld id="{1A2CC464-CFF4-4A22-958F-21E3E3396BFC}" type="datetime1">
              <a:rPr lang="ja-JP" altLang="en-US" smtClean="0"/>
              <a:pPr>
                <a:defRPr/>
              </a:pPr>
              <a:t>2021/7/1</a:t>
            </a:fld>
            <a:endParaRPr lang="ja-JP" altLang="en-US"/>
          </a:p>
        </p:txBody>
      </p:sp>
      <p:sp>
        <p:nvSpPr>
          <p:cNvPr id="5" name="フッター プレースホルダー 4"/>
          <p:cNvSpPr>
            <a:spLocks noGrp="1"/>
          </p:cNvSpPr>
          <p:nvPr>
            <p:ph type="ftr" sz="quarter" idx="11"/>
          </p:nvPr>
        </p:nvSpPr>
        <p:spPr/>
        <p:txBody>
          <a:bodyPr/>
          <a:lstStyle/>
          <a:p>
            <a:pPr>
              <a:defRPr/>
            </a:pPr>
            <a:endParaRPr lang="ja-JP" altLang="en-US"/>
          </a:p>
        </p:txBody>
      </p:sp>
      <p:sp>
        <p:nvSpPr>
          <p:cNvPr id="6" name="スライド番号プレースホルダー 5"/>
          <p:cNvSpPr>
            <a:spLocks noGrp="1"/>
          </p:cNvSpPr>
          <p:nvPr>
            <p:ph type="sldNum" sz="quarter" idx="12"/>
          </p:nvPr>
        </p:nvSpPr>
        <p:spPr/>
        <p:txBody>
          <a:bodyPr/>
          <a:lstStyle/>
          <a:p>
            <a:pPr>
              <a:defRPr/>
            </a:pPr>
            <a:fld id="{4E1D781D-9375-4D6C-A47C-A154224901BF}" type="slidenum">
              <a:rPr lang="ja-JP" altLang="en-US" smtClean="0"/>
              <a:pPr>
                <a:defRPr/>
              </a:pPr>
              <a:t>‹#›</a:t>
            </a:fld>
            <a:endParaRPr lang="ja-JP" altLang="en-US"/>
          </a:p>
        </p:txBody>
      </p:sp>
    </p:spTree>
    <p:extLst>
      <p:ext uri="{BB962C8B-B14F-4D97-AF65-F5344CB8AC3E}">
        <p14:creationId xmlns:p14="http://schemas.microsoft.com/office/powerpoint/2010/main" val="22278542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pPr>
              <a:defRPr/>
            </a:pPr>
            <a:fld id="{F35FE18E-0110-43C9-B120-90FD6D0BE2CF}" type="datetime1">
              <a:rPr lang="ja-JP" altLang="en-US" smtClean="0"/>
              <a:pPr>
                <a:defRPr/>
              </a:pPr>
              <a:t>2021/7/1</a:t>
            </a:fld>
            <a:endParaRPr lang="ja-JP" altLang="en-US"/>
          </a:p>
        </p:txBody>
      </p:sp>
      <p:sp>
        <p:nvSpPr>
          <p:cNvPr id="5" name="フッター プレースホルダー 4"/>
          <p:cNvSpPr>
            <a:spLocks noGrp="1"/>
          </p:cNvSpPr>
          <p:nvPr>
            <p:ph type="ftr" sz="quarter" idx="11"/>
          </p:nvPr>
        </p:nvSpPr>
        <p:spPr/>
        <p:txBody>
          <a:bodyPr/>
          <a:lstStyle/>
          <a:p>
            <a:pPr>
              <a:defRPr/>
            </a:pPr>
            <a:endParaRPr lang="ja-JP" altLang="en-US"/>
          </a:p>
        </p:txBody>
      </p:sp>
      <p:sp>
        <p:nvSpPr>
          <p:cNvPr id="6" name="スライド番号プレースホルダー 5"/>
          <p:cNvSpPr>
            <a:spLocks noGrp="1"/>
          </p:cNvSpPr>
          <p:nvPr>
            <p:ph type="sldNum" sz="quarter" idx="12"/>
          </p:nvPr>
        </p:nvSpPr>
        <p:spPr/>
        <p:txBody>
          <a:bodyPr/>
          <a:lstStyle/>
          <a:p>
            <a:pPr>
              <a:defRPr/>
            </a:pPr>
            <a:fld id="{F617AE1A-3DE4-4A9A-B702-4C8BDB8BA3C3}" type="slidenum">
              <a:rPr lang="ja-JP" altLang="en-US" smtClean="0"/>
              <a:pPr>
                <a:defRPr/>
              </a:pPr>
              <a:t>‹#›</a:t>
            </a:fld>
            <a:endParaRPr lang="ja-JP" altLang="en-US"/>
          </a:p>
        </p:txBody>
      </p:sp>
    </p:spTree>
    <p:extLst>
      <p:ext uri="{BB962C8B-B14F-4D97-AF65-F5344CB8AC3E}">
        <p14:creationId xmlns:p14="http://schemas.microsoft.com/office/powerpoint/2010/main" val="21142564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pPr>
              <a:defRPr/>
            </a:pPr>
            <a:fld id="{5F518116-D23A-4778-8AB6-FAABD67FB19A}" type="datetime1">
              <a:rPr lang="ja-JP" altLang="en-US" smtClean="0"/>
              <a:pPr>
                <a:defRPr/>
              </a:pPr>
              <a:t>2021/7/1</a:t>
            </a:fld>
            <a:endParaRPr lang="ja-JP" altLang="en-US"/>
          </a:p>
        </p:txBody>
      </p:sp>
      <p:sp>
        <p:nvSpPr>
          <p:cNvPr id="5" name="フッター プレースホルダー 4"/>
          <p:cNvSpPr>
            <a:spLocks noGrp="1"/>
          </p:cNvSpPr>
          <p:nvPr>
            <p:ph type="ftr" sz="quarter" idx="11"/>
          </p:nvPr>
        </p:nvSpPr>
        <p:spPr/>
        <p:txBody>
          <a:bodyPr/>
          <a:lstStyle/>
          <a:p>
            <a:pPr>
              <a:defRPr/>
            </a:pPr>
            <a:endParaRPr lang="ja-JP" altLang="en-US"/>
          </a:p>
        </p:txBody>
      </p:sp>
      <p:sp>
        <p:nvSpPr>
          <p:cNvPr id="6" name="スライド番号プレースホルダー 5"/>
          <p:cNvSpPr>
            <a:spLocks noGrp="1"/>
          </p:cNvSpPr>
          <p:nvPr>
            <p:ph type="sldNum" sz="quarter" idx="12"/>
          </p:nvPr>
        </p:nvSpPr>
        <p:spPr/>
        <p:txBody>
          <a:bodyPr/>
          <a:lstStyle/>
          <a:p>
            <a:pPr>
              <a:defRPr/>
            </a:pPr>
            <a:fld id="{E187EFE3-3C81-476E-8BC0-05A5638D5732}" type="slidenum">
              <a:rPr lang="ja-JP" altLang="en-US" smtClean="0"/>
              <a:pPr>
                <a:defRPr/>
              </a:pPr>
              <a:t>‹#›</a:t>
            </a:fld>
            <a:endParaRPr lang="ja-JP" altLang="en-US"/>
          </a:p>
        </p:txBody>
      </p:sp>
    </p:spTree>
    <p:extLst>
      <p:ext uri="{BB962C8B-B14F-4D97-AF65-F5344CB8AC3E}">
        <p14:creationId xmlns:p14="http://schemas.microsoft.com/office/powerpoint/2010/main" val="27644243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pPr>
              <a:defRPr/>
            </a:pPr>
            <a:fld id="{1400859C-6177-436C-B16C-82E13EB9F5A6}" type="datetime1">
              <a:rPr lang="ja-JP" altLang="en-US" smtClean="0"/>
              <a:pPr>
                <a:defRPr/>
              </a:pPr>
              <a:t>2021/7/1</a:t>
            </a:fld>
            <a:endParaRPr lang="ja-JP" altLang="en-US"/>
          </a:p>
        </p:txBody>
      </p:sp>
      <p:sp>
        <p:nvSpPr>
          <p:cNvPr id="6" name="フッター プレースホルダー 5"/>
          <p:cNvSpPr>
            <a:spLocks noGrp="1"/>
          </p:cNvSpPr>
          <p:nvPr>
            <p:ph type="ftr" sz="quarter" idx="11"/>
          </p:nvPr>
        </p:nvSpPr>
        <p:spPr/>
        <p:txBody>
          <a:bodyPr/>
          <a:lstStyle/>
          <a:p>
            <a:pPr>
              <a:defRPr/>
            </a:pPr>
            <a:endParaRPr lang="ja-JP" altLang="en-US"/>
          </a:p>
        </p:txBody>
      </p:sp>
      <p:sp>
        <p:nvSpPr>
          <p:cNvPr id="7" name="スライド番号プレースホルダー 6"/>
          <p:cNvSpPr>
            <a:spLocks noGrp="1"/>
          </p:cNvSpPr>
          <p:nvPr>
            <p:ph type="sldNum" sz="quarter" idx="12"/>
          </p:nvPr>
        </p:nvSpPr>
        <p:spPr/>
        <p:txBody>
          <a:bodyPr/>
          <a:lstStyle/>
          <a:p>
            <a:pPr>
              <a:defRPr/>
            </a:pPr>
            <a:fld id="{2EEBFAA3-5053-4A39-B926-A4DA7DB12107}" type="slidenum">
              <a:rPr lang="ja-JP" altLang="en-US" smtClean="0"/>
              <a:pPr>
                <a:defRPr/>
              </a:pPr>
              <a:t>‹#›</a:t>
            </a:fld>
            <a:endParaRPr lang="ja-JP" altLang="en-US"/>
          </a:p>
        </p:txBody>
      </p:sp>
    </p:spTree>
    <p:extLst>
      <p:ext uri="{BB962C8B-B14F-4D97-AF65-F5344CB8AC3E}">
        <p14:creationId xmlns:p14="http://schemas.microsoft.com/office/powerpoint/2010/main" val="30172378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pPr>
              <a:defRPr/>
            </a:pPr>
            <a:fld id="{BF16105C-D68C-40CE-84E1-D406731DA709}" type="datetime1">
              <a:rPr lang="ja-JP" altLang="en-US" smtClean="0"/>
              <a:pPr>
                <a:defRPr/>
              </a:pPr>
              <a:t>2021/7/1</a:t>
            </a:fld>
            <a:endParaRPr lang="ja-JP" altLang="en-US"/>
          </a:p>
        </p:txBody>
      </p:sp>
      <p:sp>
        <p:nvSpPr>
          <p:cNvPr id="8" name="フッター プレースホルダー 7"/>
          <p:cNvSpPr>
            <a:spLocks noGrp="1"/>
          </p:cNvSpPr>
          <p:nvPr>
            <p:ph type="ftr" sz="quarter" idx="11"/>
          </p:nvPr>
        </p:nvSpPr>
        <p:spPr/>
        <p:txBody>
          <a:bodyPr/>
          <a:lstStyle/>
          <a:p>
            <a:pPr>
              <a:defRPr/>
            </a:pPr>
            <a:endParaRPr lang="ja-JP" altLang="en-US"/>
          </a:p>
        </p:txBody>
      </p:sp>
      <p:sp>
        <p:nvSpPr>
          <p:cNvPr id="9" name="スライド番号プレースホルダー 8"/>
          <p:cNvSpPr>
            <a:spLocks noGrp="1"/>
          </p:cNvSpPr>
          <p:nvPr>
            <p:ph type="sldNum" sz="quarter" idx="12"/>
          </p:nvPr>
        </p:nvSpPr>
        <p:spPr/>
        <p:txBody>
          <a:bodyPr/>
          <a:lstStyle/>
          <a:p>
            <a:pPr>
              <a:defRPr/>
            </a:pPr>
            <a:fld id="{E7E5B9F2-AE32-4727-9074-8BE45FBF4F22}" type="slidenum">
              <a:rPr lang="ja-JP" altLang="en-US" smtClean="0"/>
              <a:pPr>
                <a:defRPr/>
              </a:pPr>
              <a:t>‹#›</a:t>
            </a:fld>
            <a:endParaRPr lang="ja-JP" altLang="en-US"/>
          </a:p>
        </p:txBody>
      </p:sp>
    </p:spTree>
    <p:extLst>
      <p:ext uri="{BB962C8B-B14F-4D97-AF65-F5344CB8AC3E}">
        <p14:creationId xmlns:p14="http://schemas.microsoft.com/office/powerpoint/2010/main" val="14580535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pPr>
              <a:defRPr/>
            </a:pPr>
            <a:fld id="{2E91CDA8-C559-42BB-ADA2-7373BD3DBCEE}" type="datetime1">
              <a:rPr lang="ja-JP" altLang="en-US" smtClean="0"/>
              <a:pPr>
                <a:defRPr/>
              </a:pPr>
              <a:t>2021/7/1</a:t>
            </a:fld>
            <a:endParaRPr lang="ja-JP" altLang="en-US"/>
          </a:p>
        </p:txBody>
      </p:sp>
      <p:sp>
        <p:nvSpPr>
          <p:cNvPr id="4" name="フッター プレースホルダー 3"/>
          <p:cNvSpPr>
            <a:spLocks noGrp="1"/>
          </p:cNvSpPr>
          <p:nvPr>
            <p:ph type="ftr" sz="quarter" idx="11"/>
          </p:nvPr>
        </p:nvSpPr>
        <p:spPr/>
        <p:txBody>
          <a:bodyPr/>
          <a:lstStyle/>
          <a:p>
            <a:pPr>
              <a:defRPr/>
            </a:pPr>
            <a:endParaRPr lang="ja-JP" altLang="en-US"/>
          </a:p>
        </p:txBody>
      </p:sp>
      <p:sp>
        <p:nvSpPr>
          <p:cNvPr id="5" name="スライド番号プレースホルダー 4"/>
          <p:cNvSpPr>
            <a:spLocks noGrp="1"/>
          </p:cNvSpPr>
          <p:nvPr>
            <p:ph type="sldNum" sz="quarter" idx="12"/>
          </p:nvPr>
        </p:nvSpPr>
        <p:spPr/>
        <p:txBody>
          <a:bodyPr/>
          <a:lstStyle/>
          <a:p>
            <a:pPr>
              <a:defRPr/>
            </a:pPr>
            <a:fld id="{774B5241-74F8-4CAE-9625-D85B1B3755E7}" type="slidenum">
              <a:rPr lang="ja-JP" altLang="en-US" smtClean="0"/>
              <a:pPr>
                <a:defRPr/>
              </a:pPr>
              <a:t>‹#›</a:t>
            </a:fld>
            <a:endParaRPr lang="ja-JP" altLang="en-US"/>
          </a:p>
        </p:txBody>
      </p:sp>
    </p:spTree>
    <p:extLst>
      <p:ext uri="{BB962C8B-B14F-4D97-AF65-F5344CB8AC3E}">
        <p14:creationId xmlns:p14="http://schemas.microsoft.com/office/powerpoint/2010/main" val="28229793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pPr>
              <a:defRPr/>
            </a:pPr>
            <a:fld id="{C2E703A5-E397-48E0-9E78-327FB11B85C7}" type="datetime1">
              <a:rPr lang="ja-JP" altLang="en-US" smtClean="0"/>
              <a:pPr>
                <a:defRPr/>
              </a:pPr>
              <a:t>2021/7/1</a:t>
            </a:fld>
            <a:endParaRPr lang="ja-JP" altLang="en-US"/>
          </a:p>
        </p:txBody>
      </p:sp>
      <p:sp>
        <p:nvSpPr>
          <p:cNvPr id="3" name="フッター プレースホルダー 2"/>
          <p:cNvSpPr>
            <a:spLocks noGrp="1"/>
          </p:cNvSpPr>
          <p:nvPr>
            <p:ph type="ftr" sz="quarter" idx="11"/>
          </p:nvPr>
        </p:nvSpPr>
        <p:spPr/>
        <p:txBody>
          <a:bodyPr/>
          <a:lstStyle/>
          <a:p>
            <a:pPr>
              <a:defRPr/>
            </a:pPr>
            <a:endParaRPr lang="ja-JP" altLang="en-US"/>
          </a:p>
        </p:txBody>
      </p:sp>
      <p:sp>
        <p:nvSpPr>
          <p:cNvPr id="4" name="スライド番号プレースホルダー 3"/>
          <p:cNvSpPr>
            <a:spLocks noGrp="1"/>
          </p:cNvSpPr>
          <p:nvPr>
            <p:ph type="sldNum" sz="quarter" idx="12"/>
          </p:nvPr>
        </p:nvSpPr>
        <p:spPr/>
        <p:txBody>
          <a:bodyPr/>
          <a:lstStyle/>
          <a:p>
            <a:pPr>
              <a:defRPr/>
            </a:pPr>
            <a:fld id="{9C99EA67-DC11-438F-A351-D1FB6C405CB7}" type="slidenum">
              <a:rPr lang="ja-JP" altLang="en-US" smtClean="0"/>
              <a:pPr>
                <a:defRPr/>
              </a:pPr>
              <a:t>‹#›</a:t>
            </a:fld>
            <a:endParaRPr lang="ja-JP" altLang="en-US"/>
          </a:p>
        </p:txBody>
      </p:sp>
    </p:spTree>
    <p:extLst>
      <p:ext uri="{BB962C8B-B14F-4D97-AF65-F5344CB8AC3E}">
        <p14:creationId xmlns:p14="http://schemas.microsoft.com/office/powerpoint/2010/main" val="40977625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pPr>
              <a:defRPr/>
            </a:pPr>
            <a:fld id="{A64D4AD5-017A-45D1-B5A5-AC2803286000}" type="datetime1">
              <a:rPr lang="ja-JP" altLang="en-US" smtClean="0"/>
              <a:pPr>
                <a:defRPr/>
              </a:pPr>
              <a:t>2021/7/1</a:t>
            </a:fld>
            <a:endParaRPr lang="ja-JP" altLang="en-US"/>
          </a:p>
        </p:txBody>
      </p:sp>
      <p:sp>
        <p:nvSpPr>
          <p:cNvPr id="6" name="フッター プレースホルダー 5"/>
          <p:cNvSpPr>
            <a:spLocks noGrp="1"/>
          </p:cNvSpPr>
          <p:nvPr>
            <p:ph type="ftr" sz="quarter" idx="11"/>
          </p:nvPr>
        </p:nvSpPr>
        <p:spPr/>
        <p:txBody>
          <a:bodyPr/>
          <a:lstStyle/>
          <a:p>
            <a:pPr>
              <a:defRPr/>
            </a:pPr>
            <a:endParaRPr lang="ja-JP" altLang="en-US"/>
          </a:p>
        </p:txBody>
      </p:sp>
      <p:sp>
        <p:nvSpPr>
          <p:cNvPr id="7" name="スライド番号プレースホルダー 6"/>
          <p:cNvSpPr>
            <a:spLocks noGrp="1"/>
          </p:cNvSpPr>
          <p:nvPr>
            <p:ph type="sldNum" sz="quarter" idx="12"/>
          </p:nvPr>
        </p:nvSpPr>
        <p:spPr/>
        <p:txBody>
          <a:bodyPr/>
          <a:lstStyle/>
          <a:p>
            <a:pPr>
              <a:defRPr/>
            </a:pPr>
            <a:fld id="{8EF97B6D-66FA-4507-9B8D-6E5D80E5A125}" type="slidenum">
              <a:rPr lang="ja-JP" altLang="en-US" smtClean="0"/>
              <a:pPr>
                <a:defRPr/>
              </a:pPr>
              <a:t>‹#›</a:t>
            </a:fld>
            <a:endParaRPr lang="ja-JP" altLang="en-US"/>
          </a:p>
        </p:txBody>
      </p:sp>
    </p:spTree>
    <p:extLst>
      <p:ext uri="{BB962C8B-B14F-4D97-AF65-F5344CB8AC3E}">
        <p14:creationId xmlns:p14="http://schemas.microsoft.com/office/powerpoint/2010/main" val="2349996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pPr>
              <a:defRPr/>
            </a:pPr>
            <a:fld id="{9467B2B0-C49A-4B6A-A46F-976D66333396}" type="datetime1">
              <a:rPr lang="ja-JP" altLang="en-US" smtClean="0"/>
              <a:pPr>
                <a:defRPr/>
              </a:pPr>
              <a:t>2021/7/1</a:t>
            </a:fld>
            <a:endParaRPr lang="ja-JP" altLang="en-US"/>
          </a:p>
        </p:txBody>
      </p:sp>
      <p:sp>
        <p:nvSpPr>
          <p:cNvPr id="6" name="フッター プレースホルダー 5"/>
          <p:cNvSpPr>
            <a:spLocks noGrp="1"/>
          </p:cNvSpPr>
          <p:nvPr>
            <p:ph type="ftr" sz="quarter" idx="11"/>
          </p:nvPr>
        </p:nvSpPr>
        <p:spPr/>
        <p:txBody>
          <a:bodyPr/>
          <a:lstStyle/>
          <a:p>
            <a:pPr>
              <a:defRPr/>
            </a:pPr>
            <a:endParaRPr lang="ja-JP" altLang="en-US"/>
          </a:p>
        </p:txBody>
      </p:sp>
      <p:sp>
        <p:nvSpPr>
          <p:cNvPr id="7" name="スライド番号プレースホルダー 6"/>
          <p:cNvSpPr>
            <a:spLocks noGrp="1"/>
          </p:cNvSpPr>
          <p:nvPr>
            <p:ph type="sldNum" sz="quarter" idx="12"/>
          </p:nvPr>
        </p:nvSpPr>
        <p:spPr/>
        <p:txBody>
          <a:bodyPr/>
          <a:lstStyle/>
          <a:p>
            <a:pPr>
              <a:defRPr/>
            </a:pPr>
            <a:fld id="{EEEFEA99-CA1E-47CC-AC75-65A3D81A91CD}" type="slidenum">
              <a:rPr lang="ja-JP" altLang="en-US" smtClean="0"/>
              <a:pPr>
                <a:defRPr/>
              </a:pPr>
              <a:t>‹#›</a:t>
            </a:fld>
            <a:endParaRPr lang="ja-JP" altLang="en-US"/>
          </a:p>
        </p:txBody>
      </p:sp>
    </p:spTree>
    <p:extLst>
      <p:ext uri="{BB962C8B-B14F-4D97-AF65-F5344CB8AC3E}">
        <p14:creationId xmlns:p14="http://schemas.microsoft.com/office/powerpoint/2010/main" val="318359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fld id="{1731C2E7-CD6F-45C2-A674-111A18CFE58B}" type="datetime1">
              <a:rPr lang="ja-JP" altLang="en-US" smtClean="0"/>
              <a:pPr>
                <a:defRPr/>
              </a:pPr>
              <a:t>2021/7/1</a:t>
            </a:fld>
            <a:endParaRPr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84E12046-C66F-44F4-B2A1-08EF8F61AF6C}" type="slidenum">
              <a:rPr lang="ja-JP" altLang="en-US" smtClean="0"/>
              <a:pPr>
                <a:defRPr/>
              </a:pPr>
              <a:t>‹#›</a:t>
            </a:fld>
            <a:endParaRPr lang="ja-JP" altLang="en-US"/>
          </a:p>
        </p:txBody>
      </p:sp>
    </p:spTree>
    <p:extLst>
      <p:ext uri="{BB962C8B-B14F-4D97-AF65-F5344CB8AC3E}">
        <p14:creationId xmlns:p14="http://schemas.microsoft.com/office/powerpoint/2010/main" val="2621637166"/>
      </p:ext>
    </p:extLst>
  </p:cSld>
  <p:clrMap bg1="lt1" tx1="dk1" bg2="lt2" tx2="dk2" accent1="accent1" accent2="accent2" accent3="accent3" accent4="accent4" accent5="accent5" accent6="accent6" hlink="hlink" folHlink="folHlink"/>
  <p:sldLayoutIdLst>
    <p:sldLayoutId id="2147486055" r:id="rId1"/>
    <p:sldLayoutId id="2147486056" r:id="rId2"/>
    <p:sldLayoutId id="2147486057" r:id="rId3"/>
    <p:sldLayoutId id="2147486058" r:id="rId4"/>
    <p:sldLayoutId id="2147486059" r:id="rId5"/>
    <p:sldLayoutId id="2147486060" r:id="rId6"/>
    <p:sldLayoutId id="2147486061" r:id="rId7"/>
    <p:sldLayoutId id="2147486062" r:id="rId8"/>
    <p:sldLayoutId id="2147486063" r:id="rId9"/>
    <p:sldLayoutId id="2147486064" r:id="rId10"/>
    <p:sldLayoutId id="2147486065" r:id="rId11"/>
  </p:sldLayoutIdLst>
  <p:hf sldNum="0"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gif"/><Relationship Id="rId7"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7.xml"/><Relationship Id="rId6" Type="http://schemas.openxmlformats.org/officeDocument/2006/relationships/image" Target="../media/image4.jpeg"/><Relationship Id="rId5" Type="http://schemas.openxmlformats.org/officeDocument/2006/relationships/image" Target="../media/image3.gif"/><Relationship Id="rId4" Type="http://schemas.openxmlformats.org/officeDocument/2006/relationships/image" Target="../media/image2.gif"/></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7.jpeg"/></Relationships>
</file>

<file path=ppt/slides/_rels/slide7.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コンテンツ プレースホルダー 1"/>
          <p:cNvSpPr>
            <a:spLocks noGrp="1"/>
          </p:cNvSpPr>
          <p:nvPr>
            <p:ph idx="1"/>
          </p:nvPr>
        </p:nvSpPr>
        <p:spPr>
          <a:xfrm>
            <a:off x="611560" y="1916831"/>
            <a:ext cx="8154900" cy="1296145"/>
          </a:xfrm>
          <a:solidFill>
            <a:srgbClr val="92D050"/>
          </a:solidFill>
        </p:spPr>
        <p:txBody>
          <a:bodyPr>
            <a:normAutofit fontScale="70000" lnSpcReduction="20000"/>
          </a:bodyPr>
          <a:lstStyle/>
          <a:p>
            <a:pPr marL="0" indent="0">
              <a:buClrTx/>
              <a:buNone/>
            </a:pPr>
            <a:r>
              <a:rPr lang="ja-JP" altLang="en-US" sz="4400" dirty="0" smtClean="0"/>
              <a:t>　　</a:t>
            </a:r>
            <a:endParaRPr lang="en-US" altLang="ja-JP" sz="4400" dirty="0"/>
          </a:p>
          <a:p>
            <a:pPr marL="0" indent="0" algn="ctr">
              <a:buClrTx/>
              <a:buNone/>
            </a:pPr>
            <a:r>
              <a:rPr lang="ja-JP" altLang="en-US" sz="4400" b="1" dirty="0" smtClean="0">
                <a:effectLst>
                  <a:outerShdw blurRad="38100" dist="38100" dir="2700000" algn="tl">
                    <a:srgbClr val="000000">
                      <a:alpha val="43137"/>
                    </a:srgbClr>
                  </a:outerShdw>
                </a:effectLst>
              </a:rPr>
              <a:t>コミュニティ（地域）タイムラインの作成について</a:t>
            </a:r>
            <a:endParaRPr lang="en-US" altLang="ja-JP" sz="4400" b="1" dirty="0" smtClean="0">
              <a:effectLst>
                <a:outerShdw blurRad="38100" dist="38100" dir="2700000" algn="tl">
                  <a:srgbClr val="000000">
                    <a:alpha val="43137"/>
                  </a:srgbClr>
                </a:outerShdw>
              </a:effectLst>
            </a:endParaRPr>
          </a:p>
          <a:p>
            <a:pPr marL="0" indent="0">
              <a:buClrTx/>
              <a:buNone/>
            </a:pPr>
            <a:endParaRPr lang="en-US" altLang="ja-JP" sz="4400" dirty="0"/>
          </a:p>
          <a:p>
            <a:pPr marL="0" indent="0">
              <a:buClrTx/>
              <a:buNone/>
            </a:pPr>
            <a:endParaRPr lang="en-US" altLang="ja-JP" sz="4400" dirty="0" smtClean="0"/>
          </a:p>
          <a:p>
            <a:pPr marL="0" indent="0">
              <a:buClrTx/>
              <a:buNone/>
            </a:pPr>
            <a:endParaRPr lang="en-US" altLang="ja-JP" sz="4400" dirty="0"/>
          </a:p>
          <a:p>
            <a:pPr marL="0" indent="0">
              <a:buClrTx/>
              <a:buNone/>
            </a:pPr>
            <a:endParaRPr lang="en-US" altLang="ja-JP" sz="4400" dirty="0" smtClean="0"/>
          </a:p>
        </p:txBody>
      </p:sp>
      <p:sp>
        <p:nvSpPr>
          <p:cNvPr id="2" name="タイトル 1"/>
          <p:cNvSpPr>
            <a:spLocks noGrp="1"/>
          </p:cNvSpPr>
          <p:nvPr>
            <p:ph type="title"/>
          </p:nvPr>
        </p:nvSpPr>
        <p:spPr>
          <a:xfrm>
            <a:off x="539552" y="4077072"/>
            <a:ext cx="8229600" cy="1143000"/>
          </a:xfrm>
        </p:spPr>
        <p:txBody>
          <a:bodyPr>
            <a:normAutofit/>
          </a:bodyPr>
          <a:lstStyle/>
          <a:p>
            <a:r>
              <a:rPr lang="ja-JP" altLang="en-US" sz="2800" b="1" dirty="0">
                <a:effectLst>
                  <a:outerShdw blurRad="38100" dist="38100" dir="2700000" algn="tl">
                    <a:srgbClr val="000000">
                      <a:alpha val="43137"/>
                    </a:srgbClr>
                  </a:outerShdw>
                </a:effectLst>
              </a:rPr>
              <a:t>和泉市</a:t>
            </a:r>
            <a:r>
              <a:rPr lang="ja-JP" altLang="en-US" sz="2800" b="1" dirty="0" smtClean="0">
                <a:effectLst>
                  <a:outerShdw blurRad="38100" dist="38100" dir="2700000" algn="tl">
                    <a:srgbClr val="000000">
                      <a:alpha val="43137"/>
                    </a:srgbClr>
                  </a:outerShdw>
                </a:effectLst>
              </a:rPr>
              <a:t>役所</a:t>
            </a:r>
            <a:r>
              <a:rPr lang="en-US" altLang="ja-JP" sz="2800" b="1" dirty="0" smtClean="0">
                <a:effectLst>
                  <a:outerShdw blurRad="38100" dist="38100" dir="2700000" algn="tl">
                    <a:srgbClr val="000000">
                      <a:alpha val="43137"/>
                    </a:srgbClr>
                  </a:outerShdw>
                </a:effectLst>
              </a:rPr>
              <a:t/>
            </a:r>
            <a:br>
              <a:rPr lang="en-US" altLang="ja-JP" sz="2800" b="1" dirty="0" smtClean="0">
                <a:effectLst>
                  <a:outerShdw blurRad="38100" dist="38100" dir="2700000" algn="tl">
                    <a:srgbClr val="000000">
                      <a:alpha val="43137"/>
                    </a:srgbClr>
                  </a:outerShdw>
                </a:effectLst>
              </a:rPr>
            </a:br>
            <a:r>
              <a:rPr lang="ja-JP" altLang="en-US" sz="2800" b="1" dirty="0">
                <a:effectLst>
                  <a:outerShdw blurRad="38100" dist="38100" dir="2700000" algn="tl">
                    <a:srgbClr val="000000">
                      <a:alpha val="43137"/>
                    </a:srgbClr>
                  </a:outerShdw>
                </a:effectLst>
              </a:rPr>
              <a:t>危機</a:t>
            </a:r>
            <a:r>
              <a:rPr lang="ja-JP" altLang="en-US" sz="2800" b="1" dirty="0" smtClean="0">
                <a:effectLst>
                  <a:outerShdw blurRad="38100" dist="38100" dir="2700000" algn="tl">
                    <a:srgbClr val="000000">
                      <a:alpha val="43137"/>
                    </a:srgbClr>
                  </a:outerShdw>
                </a:effectLst>
              </a:rPr>
              <a:t>管理担当</a:t>
            </a:r>
            <a:endParaRPr kumimoji="1" lang="ja-JP" altLang="en-US" sz="28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401349430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タイトル 1"/>
          <p:cNvSpPr>
            <a:spLocks noGrp="1"/>
          </p:cNvSpPr>
          <p:nvPr>
            <p:ph type="title"/>
          </p:nvPr>
        </p:nvSpPr>
        <p:spPr>
          <a:xfrm>
            <a:off x="107504" y="476672"/>
            <a:ext cx="9036496" cy="648000"/>
          </a:xfrm>
          <a:solidFill>
            <a:schemeClr val="tx2">
              <a:lumMod val="20000"/>
              <a:lumOff val="80000"/>
            </a:schemeClr>
          </a:solidFill>
        </p:spPr>
        <p:txBody>
          <a:bodyPr>
            <a:normAutofit/>
          </a:bodyPr>
          <a:lstStyle/>
          <a:p>
            <a:r>
              <a:rPr lang="ja-JP" altLang="en-US" sz="3600" dirty="0" smtClean="0"/>
              <a:t>コミュニティタイムラインってどんなものか？</a:t>
            </a:r>
          </a:p>
        </p:txBody>
      </p:sp>
      <p:sp>
        <p:nvSpPr>
          <p:cNvPr id="8" name="コンテンツ プレースホルダー 1"/>
          <p:cNvSpPr>
            <a:spLocks noGrp="1"/>
          </p:cNvSpPr>
          <p:nvPr>
            <p:ph idx="1"/>
          </p:nvPr>
        </p:nvSpPr>
        <p:spPr>
          <a:xfrm>
            <a:off x="179512" y="1268760"/>
            <a:ext cx="8784976" cy="5184576"/>
          </a:xfrm>
        </p:spPr>
        <p:txBody>
          <a:bodyPr>
            <a:normAutofit/>
          </a:bodyPr>
          <a:lstStyle/>
          <a:p>
            <a:pPr marL="0" indent="0">
              <a:buClrTx/>
              <a:buNone/>
            </a:pPr>
            <a:r>
              <a:rPr lang="ja-JP" altLang="en-US" sz="2000" b="1" dirty="0" smtClean="0">
                <a:latin typeface="HG丸ｺﾞｼｯｸM-PRO" panose="020F0600000000000000" pitchFamily="50" charset="-128"/>
                <a:ea typeface="HG丸ｺﾞｼｯｸM-PRO" panose="020F0600000000000000" pitchFamily="50" charset="-128"/>
              </a:rPr>
              <a:t>台風等の影響による大雨によって引き起こされる「洪水」や「土砂災害」の場合、気象情報からあらかじめ台風最接近（雨が強く降るとき）の時間を予測することができます。</a:t>
            </a:r>
            <a:endParaRPr lang="en-US" altLang="ja-JP" sz="2000" b="1" dirty="0" smtClean="0">
              <a:latin typeface="HG丸ｺﾞｼｯｸM-PRO" panose="020F0600000000000000" pitchFamily="50" charset="-128"/>
              <a:ea typeface="HG丸ｺﾞｼｯｸM-PRO" panose="020F0600000000000000" pitchFamily="50" charset="-128"/>
            </a:endParaRPr>
          </a:p>
          <a:p>
            <a:pPr marL="0" indent="0">
              <a:buClrTx/>
              <a:buNone/>
            </a:pPr>
            <a:r>
              <a:rPr lang="ja-JP" altLang="en-US" sz="2000" b="1" dirty="0" smtClean="0">
                <a:latin typeface="HG丸ｺﾞｼｯｸM-PRO" panose="020F0600000000000000" pitchFamily="50" charset="-128"/>
                <a:ea typeface="HG丸ｺﾞｼｯｸM-PRO" panose="020F0600000000000000" pitchFamily="50" charset="-128"/>
              </a:rPr>
              <a:t>１番危険な時間帯を予測できれば、災害が発生する前に事前の備えをして避難することにより身の安全を確保することが可能です。</a:t>
            </a:r>
            <a:endParaRPr lang="en-US" altLang="ja-JP" sz="2000" b="1" dirty="0" smtClean="0">
              <a:latin typeface="HG丸ｺﾞｼｯｸM-PRO" panose="020F0600000000000000" pitchFamily="50" charset="-128"/>
              <a:ea typeface="HG丸ｺﾞｼｯｸM-PRO" panose="020F0600000000000000" pitchFamily="50" charset="-128"/>
            </a:endParaRPr>
          </a:p>
          <a:p>
            <a:pPr marL="0" indent="0">
              <a:buClrTx/>
              <a:buNone/>
            </a:pPr>
            <a:r>
              <a:rPr lang="ja-JP" altLang="en-US" sz="2000" b="1" dirty="0" smtClean="0">
                <a:latin typeface="HG丸ｺﾞｼｯｸM-PRO" panose="020F0600000000000000" pitchFamily="50" charset="-128"/>
                <a:ea typeface="HG丸ｺﾞｼｯｸM-PRO" panose="020F0600000000000000" pitchFamily="50" charset="-128"/>
              </a:rPr>
              <a:t>しかしいざという時にいつ、誰が、何をするのかを分かっていなければ、意味がありません。</a:t>
            </a:r>
            <a:endParaRPr lang="en-US" altLang="ja-JP" sz="2000" b="1" dirty="0" smtClean="0">
              <a:latin typeface="HG丸ｺﾞｼｯｸM-PRO" panose="020F0600000000000000" pitchFamily="50" charset="-128"/>
              <a:ea typeface="HG丸ｺﾞｼｯｸM-PRO" panose="020F0600000000000000" pitchFamily="50" charset="-128"/>
            </a:endParaRPr>
          </a:p>
          <a:p>
            <a:pPr marL="0" indent="0">
              <a:buClrTx/>
              <a:buNone/>
            </a:pPr>
            <a:endParaRPr lang="en-US" altLang="ja-JP" sz="2000" b="1" dirty="0" smtClean="0"/>
          </a:p>
          <a:p>
            <a:pPr marL="0" indent="0">
              <a:buClrTx/>
              <a:buNone/>
            </a:pPr>
            <a:r>
              <a:rPr lang="ja-JP" altLang="en-US" sz="2000" b="1" dirty="0" smtClean="0">
                <a:latin typeface="HG丸ｺﾞｼｯｸM-PRO" panose="020F0600000000000000" pitchFamily="50" charset="-128"/>
                <a:ea typeface="HG丸ｺﾞｼｯｸM-PRO" panose="020F0600000000000000" pitchFamily="50" charset="-128"/>
              </a:rPr>
              <a:t>そこで、災害発生に備えて</a:t>
            </a:r>
            <a:endParaRPr lang="en-US" altLang="ja-JP" sz="2800" b="1" dirty="0">
              <a:latin typeface="HG丸ｺﾞｼｯｸM-PRO" panose="020F0600000000000000" pitchFamily="50" charset="-128"/>
              <a:ea typeface="HG丸ｺﾞｼｯｸM-PRO" panose="020F0600000000000000" pitchFamily="50" charset="-128"/>
            </a:endParaRPr>
          </a:p>
          <a:p>
            <a:pPr marL="0" indent="0">
              <a:buClrTx/>
              <a:buNone/>
            </a:pPr>
            <a:r>
              <a:rPr lang="ja-JP" altLang="en-US" sz="2800" b="1" dirty="0" smtClean="0"/>
              <a:t>「個人」と「コミュニティ（地域の）タイムライン」</a:t>
            </a:r>
            <a:r>
              <a:rPr lang="ja-JP" altLang="en-US" sz="2000" b="1" dirty="0" smtClean="0">
                <a:latin typeface="HG丸ｺﾞｼｯｸM-PRO" panose="020F0600000000000000" pitchFamily="50" charset="-128"/>
                <a:ea typeface="HG丸ｺﾞｼｯｸM-PRO" panose="020F0600000000000000" pitchFamily="50" charset="-128"/>
              </a:rPr>
              <a:t>です。</a:t>
            </a:r>
            <a:endParaRPr lang="en-US" altLang="ja-JP" sz="2000" b="1" dirty="0" smtClean="0">
              <a:latin typeface="HG丸ｺﾞｼｯｸM-PRO" panose="020F0600000000000000" pitchFamily="50" charset="-128"/>
              <a:ea typeface="HG丸ｺﾞｼｯｸM-PRO" panose="020F0600000000000000" pitchFamily="50" charset="-128"/>
            </a:endParaRPr>
          </a:p>
          <a:p>
            <a:pPr marL="0" indent="0">
              <a:buClrTx/>
              <a:buNone/>
            </a:pPr>
            <a:endParaRPr lang="en-US" altLang="ja-JP" sz="2800" b="1" dirty="0" smtClean="0">
              <a:effectLst>
                <a:outerShdw blurRad="38100" dist="38100" dir="2700000" algn="tl">
                  <a:srgbClr val="000000">
                    <a:alpha val="43137"/>
                  </a:srgbClr>
                </a:outerShdw>
              </a:effectLst>
            </a:endParaRPr>
          </a:p>
          <a:p>
            <a:pPr marL="0" indent="0">
              <a:buClrTx/>
              <a:buNone/>
            </a:pPr>
            <a:r>
              <a:rPr lang="ja-JP" altLang="en-US" sz="2800" b="1" dirty="0" smtClean="0">
                <a:effectLst>
                  <a:outerShdw blurRad="38100" dist="38100" dir="2700000" algn="tl">
                    <a:srgbClr val="000000">
                      <a:alpha val="43137"/>
                    </a:srgbClr>
                  </a:outerShdw>
                </a:effectLst>
              </a:rPr>
              <a:t>「いつ」　「誰が」　「何をするのか」　を時系列に整理したものが「コミュニティタイムライン」です。</a:t>
            </a:r>
            <a:endParaRPr lang="en-US" altLang="ja-JP" sz="2800" b="1" dirty="0" smtClean="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2769660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スライド番号プレースホルダー 3"/>
          <p:cNvSpPr>
            <a:spLocks noGrp="1"/>
          </p:cNvSpPr>
          <p:nvPr>
            <p:ph type="sldNum" sz="quarter" idx="12"/>
          </p:nvPr>
        </p:nvSpPr>
        <p:spPr bwMode="auto">
          <a:xfrm>
            <a:off x="7981950" y="6492875"/>
            <a:ext cx="116205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Arial" pitchFamily="34" charset="0"/>
                <a:ea typeface="ＭＳ Ｐゴシック" pitchFamily="50" charset="-128"/>
              </a:defRPr>
            </a:lvl1pPr>
            <a:lvl2pPr marL="742950" indent="-285750">
              <a:defRPr kumimoji="1">
                <a:solidFill>
                  <a:schemeClr val="tx1"/>
                </a:solidFill>
                <a:latin typeface="Arial" pitchFamily="34" charset="0"/>
                <a:ea typeface="ＭＳ Ｐゴシック" pitchFamily="50" charset="-128"/>
              </a:defRPr>
            </a:lvl2pPr>
            <a:lvl3pPr marL="1143000" indent="-228600">
              <a:defRPr kumimoji="1">
                <a:solidFill>
                  <a:schemeClr val="tx1"/>
                </a:solidFill>
                <a:latin typeface="Arial" pitchFamily="34" charset="0"/>
                <a:ea typeface="ＭＳ Ｐゴシック" pitchFamily="50" charset="-128"/>
              </a:defRPr>
            </a:lvl3pPr>
            <a:lvl4pPr marL="1600200" indent="-228600">
              <a:defRPr kumimoji="1">
                <a:solidFill>
                  <a:schemeClr val="tx1"/>
                </a:solidFill>
                <a:latin typeface="Arial" pitchFamily="34" charset="0"/>
                <a:ea typeface="ＭＳ Ｐゴシック" pitchFamily="50" charset="-128"/>
              </a:defRPr>
            </a:lvl4pPr>
            <a:lvl5pPr marL="2057400" indent="-228600">
              <a:defRPr kumimoji="1">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9pPr>
          </a:lstStyle>
          <a:p>
            <a:pPr algn="r"/>
            <a:fld id="{DC3F55B5-BE21-4E37-9B76-86D8221284AC}" type="slidenum">
              <a:rPr lang="ja-JP" altLang="en-US" sz="2800" smtClean="0">
                <a:solidFill>
                  <a:schemeClr val="tx2"/>
                </a:solidFill>
              </a:rPr>
              <a:pPr algn="r"/>
              <a:t>3</a:t>
            </a:fld>
            <a:endParaRPr lang="ja-JP" altLang="en-US" sz="2800" dirty="0" smtClean="0">
              <a:solidFill>
                <a:schemeClr val="tx2"/>
              </a:solidFill>
            </a:endParaRPr>
          </a:p>
        </p:txBody>
      </p:sp>
      <p:sp>
        <p:nvSpPr>
          <p:cNvPr id="9" name="テキスト ボックス 8"/>
          <p:cNvSpPr txBox="1"/>
          <p:nvPr/>
        </p:nvSpPr>
        <p:spPr>
          <a:xfrm>
            <a:off x="1980807" y="764704"/>
            <a:ext cx="2014227" cy="338554"/>
          </a:xfrm>
          <a:prstGeom prst="rect">
            <a:avLst/>
          </a:prstGeom>
          <a:solidFill>
            <a:schemeClr val="tx1">
              <a:lumMod val="65000"/>
              <a:lumOff val="35000"/>
            </a:schemeClr>
          </a:solidFill>
          <a:effectLst>
            <a:outerShdw blurRad="50800" dist="38100" dir="2700000" algn="tl" rotWithShape="0">
              <a:prstClr val="black">
                <a:alpha val="40000"/>
              </a:prstClr>
            </a:outerShdw>
          </a:effectLst>
        </p:spPr>
        <p:txBody>
          <a:bodyPr wrap="square" rtlCol="0">
            <a:spAutoFit/>
          </a:bodyPr>
          <a:lstStyle/>
          <a:p>
            <a:pPr algn="ctr"/>
            <a:r>
              <a:rPr kumimoji="1" lang="ja-JP" altLang="en-US" sz="1600" dirty="0">
                <a:solidFill>
                  <a:schemeClr val="bg1"/>
                </a:solidFill>
              </a:rPr>
              <a:t>どんなときに発令</a:t>
            </a:r>
          </a:p>
        </p:txBody>
      </p:sp>
      <p:sp>
        <p:nvSpPr>
          <p:cNvPr id="12" name="テキスト ボックス 11"/>
          <p:cNvSpPr txBox="1"/>
          <p:nvPr/>
        </p:nvSpPr>
        <p:spPr>
          <a:xfrm>
            <a:off x="35496" y="764704"/>
            <a:ext cx="1841943" cy="338554"/>
          </a:xfrm>
          <a:prstGeom prst="rect">
            <a:avLst/>
          </a:prstGeom>
          <a:solidFill>
            <a:schemeClr val="tx1">
              <a:lumMod val="65000"/>
              <a:lumOff val="35000"/>
            </a:schemeClr>
          </a:solidFill>
          <a:effectLst>
            <a:outerShdw blurRad="50800" dist="38100" dir="2700000" algn="tl" rotWithShape="0">
              <a:prstClr val="black">
                <a:alpha val="40000"/>
              </a:prstClr>
            </a:outerShdw>
          </a:effectLst>
        </p:spPr>
        <p:txBody>
          <a:bodyPr wrap="square" rtlCol="0">
            <a:spAutoFit/>
          </a:bodyPr>
          <a:lstStyle/>
          <a:p>
            <a:pPr algn="ctr"/>
            <a:r>
              <a:rPr kumimoji="1" lang="ja-JP" altLang="en-US" sz="1600" dirty="0">
                <a:solidFill>
                  <a:schemeClr val="bg1"/>
                </a:solidFill>
              </a:rPr>
              <a:t>避難情報の種類</a:t>
            </a:r>
          </a:p>
        </p:txBody>
      </p:sp>
      <p:sp>
        <p:nvSpPr>
          <p:cNvPr id="13" name="テキスト ボックス 12"/>
          <p:cNvSpPr txBox="1"/>
          <p:nvPr/>
        </p:nvSpPr>
        <p:spPr>
          <a:xfrm>
            <a:off x="4068504" y="764704"/>
            <a:ext cx="5040000" cy="338554"/>
          </a:xfrm>
          <a:prstGeom prst="rect">
            <a:avLst/>
          </a:prstGeom>
          <a:solidFill>
            <a:srgbClr val="002060"/>
          </a:solidFill>
          <a:effectLst>
            <a:outerShdw blurRad="50800" dist="38100" dir="2700000" algn="tl" rotWithShape="0">
              <a:prstClr val="black">
                <a:alpha val="40000"/>
              </a:prstClr>
            </a:outerShdw>
          </a:effectLst>
        </p:spPr>
        <p:txBody>
          <a:bodyPr wrap="square" rtlCol="0">
            <a:spAutoFit/>
          </a:bodyPr>
          <a:lstStyle/>
          <a:p>
            <a:pPr algn="ctr"/>
            <a:r>
              <a:rPr kumimoji="1" lang="ja-JP" altLang="en-US" sz="1600" dirty="0">
                <a:solidFill>
                  <a:schemeClr val="bg1"/>
                </a:solidFill>
              </a:rPr>
              <a:t>みなさんのとるべき行動</a:t>
            </a:r>
          </a:p>
        </p:txBody>
      </p:sp>
      <p:sp>
        <p:nvSpPr>
          <p:cNvPr id="14" name="テキスト ボックス 13"/>
          <p:cNvSpPr txBox="1"/>
          <p:nvPr/>
        </p:nvSpPr>
        <p:spPr>
          <a:xfrm>
            <a:off x="35496" y="1176864"/>
            <a:ext cx="1841943" cy="2766973"/>
          </a:xfrm>
          <a:prstGeom prst="rect">
            <a:avLst/>
          </a:prstGeom>
          <a:solidFill>
            <a:srgbClr val="FF0000"/>
          </a:solidFill>
          <a:effectLst>
            <a:outerShdw blurRad="50800" dist="38100" dir="2700000" algn="tl" rotWithShape="0">
              <a:prstClr val="black">
                <a:alpha val="40000"/>
              </a:prstClr>
            </a:outerShdw>
          </a:effectLst>
        </p:spPr>
        <p:txBody>
          <a:bodyPr wrap="square" rtlCol="0" anchor="ctr" anchorCtr="0">
            <a:noAutofit/>
          </a:bodyPr>
          <a:lstStyle/>
          <a:p>
            <a:pPr algn="ctr"/>
            <a:r>
              <a:rPr lang="ja-JP" altLang="en-US" sz="1050" dirty="0" smtClean="0">
                <a:solidFill>
                  <a:schemeClr val="bg1"/>
                </a:solidFill>
              </a:rPr>
              <a:t>こうれい</a:t>
            </a:r>
            <a:r>
              <a:rPr lang="ja-JP" altLang="en-US" sz="1050" dirty="0">
                <a:solidFill>
                  <a:schemeClr val="bg1"/>
                </a:solidFill>
              </a:rPr>
              <a:t>しゃとうひ</a:t>
            </a:r>
            <a:r>
              <a:rPr lang="ja-JP" altLang="en-US" sz="1050" dirty="0" smtClean="0">
                <a:solidFill>
                  <a:schemeClr val="bg1"/>
                </a:solidFill>
              </a:rPr>
              <a:t>なん</a:t>
            </a:r>
            <a:endParaRPr lang="en-US" altLang="ja-JP" sz="1050" dirty="0">
              <a:solidFill>
                <a:schemeClr val="bg1"/>
              </a:solidFill>
            </a:endParaRPr>
          </a:p>
          <a:p>
            <a:pPr algn="ctr"/>
            <a:r>
              <a:rPr kumimoji="1" lang="ja-JP" altLang="en-US" sz="1600" b="1" dirty="0">
                <a:solidFill>
                  <a:schemeClr val="bg1"/>
                </a:solidFill>
              </a:rPr>
              <a:t>高齢者等</a:t>
            </a:r>
            <a:r>
              <a:rPr kumimoji="1" lang="ja-JP" altLang="en-US" sz="1600" b="1" dirty="0" smtClean="0">
                <a:solidFill>
                  <a:schemeClr val="bg1"/>
                </a:solidFill>
              </a:rPr>
              <a:t>避難</a:t>
            </a:r>
            <a:endParaRPr kumimoji="1" lang="en-US" altLang="ja-JP" sz="1600" b="1" dirty="0" smtClean="0">
              <a:solidFill>
                <a:schemeClr val="bg1"/>
              </a:solidFill>
            </a:endParaRPr>
          </a:p>
          <a:p>
            <a:pPr algn="ctr"/>
            <a:r>
              <a:rPr lang="ja-JP" altLang="en-US" sz="1600" b="1" dirty="0" smtClean="0">
                <a:solidFill>
                  <a:schemeClr val="bg1"/>
                </a:solidFill>
              </a:rPr>
              <a:t>（警戒レベル３）</a:t>
            </a:r>
            <a:endParaRPr kumimoji="1" lang="ja-JP" altLang="en-US" sz="1600" b="1" dirty="0">
              <a:solidFill>
                <a:schemeClr val="bg1"/>
              </a:solidFill>
            </a:endParaRPr>
          </a:p>
        </p:txBody>
      </p:sp>
      <p:sp>
        <p:nvSpPr>
          <p:cNvPr id="18" name="テキスト ボックス 17"/>
          <p:cNvSpPr txBox="1"/>
          <p:nvPr/>
        </p:nvSpPr>
        <p:spPr>
          <a:xfrm>
            <a:off x="43751" y="4005064"/>
            <a:ext cx="1833687" cy="1296142"/>
          </a:xfrm>
          <a:prstGeom prst="rect">
            <a:avLst/>
          </a:prstGeom>
          <a:solidFill>
            <a:srgbClr val="7030A0"/>
          </a:solidFill>
          <a:effectLst>
            <a:outerShdw blurRad="50800" dist="38100" dir="2700000" algn="tl" rotWithShape="0">
              <a:prstClr val="black">
                <a:alpha val="40000"/>
              </a:prstClr>
            </a:outerShdw>
          </a:effectLst>
        </p:spPr>
        <p:txBody>
          <a:bodyPr wrap="square" rtlCol="0" anchor="ctr" anchorCtr="0">
            <a:noAutofit/>
          </a:bodyPr>
          <a:lstStyle/>
          <a:p>
            <a:pPr algn="ctr"/>
            <a:r>
              <a:rPr lang="ja-JP" altLang="en-US" sz="1050" dirty="0">
                <a:solidFill>
                  <a:schemeClr val="bg1"/>
                </a:solidFill>
              </a:rPr>
              <a:t>ひなん</a:t>
            </a:r>
            <a:r>
              <a:rPr lang="ja-JP" altLang="en-US" sz="1050" dirty="0" smtClean="0">
                <a:solidFill>
                  <a:schemeClr val="bg1"/>
                </a:solidFill>
              </a:rPr>
              <a:t>しじ</a:t>
            </a:r>
            <a:endParaRPr lang="en-US" altLang="ja-JP" sz="1050" dirty="0">
              <a:solidFill>
                <a:schemeClr val="bg1"/>
              </a:solidFill>
            </a:endParaRPr>
          </a:p>
          <a:p>
            <a:pPr algn="ctr"/>
            <a:r>
              <a:rPr lang="ja-JP" altLang="en-US" b="1" dirty="0">
                <a:solidFill>
                  <a:schemeClr val="bg1"/>
                </a:solidFill>
              </a:rPr>
              <a:t>避難</a:t>
            </a:r>
            <a:r>
              <a:rPr lang="ja-JP" altLang="en-US" b="1" dirty="0" smtClean="0">
                <a:solidFill>
                  <a:schemeClr val="bg1"/>
                </a:solidFill>
              </a:rPr>
              <a:t>指示</a:t>
            </a:r>
            <a:endParaRPr lang="en-US" altLang="ja-JP" b="1" dirty="0" smtClean="0">
              <a:solidFill>
                <a:schemeClr val="bg1"/>
              </a:solidFill>
            </a:endParaRPr>
          </a:p>
          <a:p>
            <a:pPr algn="ctr"/>
            <a:r>
              <a:rPr lang="ja-JP" altLang="en-US" b="1" dirty="0" smtClean="0">
                <a:solidFill>
                  <a:schemeClr val="bg1"/>
                </a:solidFill>
              </a:rPr>
              <a:t>（警戒レベル４）</a:t>
            </a:r>
            <a:endParaRPr lang="en-US" altLang="ja-JP" b="1" dirty="0">
              <a:solidFill>
                <a:schemeClr val="bg1"/>
              </a:solidFill>
            </a:endParaRPr>
          </a:p>
        </p:txBody>
      </p:sp>
      <p:sp>
        <p:nvSpPr>
          <p:cNvPr id="20" name="テキスト ボックス 19"/>
          <p:cNvSpPr txBox="1"/>
          <p:nvPr/>
        </p:nvSpPr>
        <p:spPr>
          <a:xfrm>
            <a:off x="1981516" y="1176864"/>
            <a:ext cx="2013518" cy="2766974"/>
          </a:xfrm>
          <a:prstGeom prst="rect">
            <a:avLst/>
          </a:prstGeom>
          <a:solidFill>
            <a:schemeClr val="bg1">
              <a:lumMod val="85000"/>
            </a:schemeClr>
          </a:solidFill>
          <a:effectLst>
            <a:outerShdw blurRad="50800" dist="38100" dir="2700000" algn="tl" rotWithShape="0">
              <a:prstClr val="black">
                <a:alpha val="40000"/>
              </a:prstClr>
            </a:outerShdw>
          </a:effectLst>
        </p:spPr>
        <p:txBody>
          <a:bodyPr wrap="square" rtlCol="0" anchor="t" anchorCtr="0">
            <a:noAutofit/>
          </a:bodyPr>
          <a:lstStyle/>
          <a:p>
            <a:r>
              <a:rPr lang="ja-JP" altLang="en-US" sz="1400" dirty="0" smtClean="0"/>
              <a:t>災害が発生するおそれがある状況、即ち災害リスクのある区域等の高齢者等が危険な場所から避難するべき状況</a:t>
            </a:r>
            <a:endParaRPr lang="en-US" altLang="ja-JP" sz="1400" dirty="0"/>
          </a:p>
        </p:txBody>
      </p:sp>
      <p:sp>
        <p:nvSpPr>
          <p:cNvPr id="23" name="テキスト ボックス 22"/>
          <p:cNvSpPr txBox="1"/>
          <p:nvPr/>
        </p:nvSpPr>
        <p:spPr>
          <a:xfrm>
            <a:off x="1981516" y="4005063"/>
            <a:ext cx="2013518" cy="1296143"/>
          </a:xfrm>
          <a:prstGeom prst="rect">
            <a:avLst/>
          </a:prstGeom>
          <a:solidFill>
            <a:schemeClr val="bg1">
              <a:lumMod val="85000"/>
            </a:schemeClr>
          </a:solidFill>
          <a:effectLst>
            <a:outerShdw blurRad="50800" dist="38100" dir="2700000" algn="tl" rotWithShape="0">
              <a:prstClr val="black">
                <a:alpha val="40000"/>
              </a:prstClr>
            </a:outerShdw>
          </a:effectLst>
        </p:spPr>
        <p:txBody>
          <a:bodyPr wrap="square" rtlCol="0" anchor="t" anchorCtr="0">
            <a:noAutofit/>
          </a:bodyPr>
          <a:lstStyle/>
          <a:p>
            <a:r>
              <a:rPr lang="ja-JP" altLang="en-US" sz="1400" dirty="0"/>
              <a:t>災害が発生</a:t>
            </a:r>
            <a:r>
              <a:rPr lang="ja-JP" altLang="en-US" sz="1400" dirty="0" smtClean="0"/>
              <a:t>するおそれが高い状況、即ち災害リスクのある区域等の居住者等が危険な場所から避難するべき状況</a:t>
            </a:r>
            <a:endParaRPr lang="en-US" altLang="ja-JP" sz="1400" dirty="0"/>
          </a:p>
        </p:txBody>
      </p:sp>
      <p:sp>
        <p:nvSpPr>
          <p:cNvPr id="24" name="テキスト ボックス 23"/>
          <p:cNvSpPr txBox="1"/>
          <p:nvPr/>
        </p:nvSpPr>
        <p:spPr>
          <a:xfrm>
            <a:off x="4067944" y="1186142"/>
            <a:ext cx="5040000" cy="2757695"/>
          </a:xfrm>
          <a:prstGeom prst="rect">
            <a:avLst/>
          </a:prstGeom>
          <a:solidFill>
            <a:srgbClr val="CADDC5"/>
          </a:solidFill>
          <a:effectLst>
            <a:outerShdw blurRad="50800" dist="38100" dir="2700000" algn="tl" rotWithShape="0">
              <a:prstClr val="black">
                <a:alpha val="40000"/>
              </a:prstClr>
            </a:outerShdw>
          </a:effectLst>
        </p:spPr>
        <p:txBody>
          <a:bodyPr wrap="square" rtlCol="0" anchor="t" anchorCtr="0">
            <a:noAutofit/>
          </a:bodyPr>
          <a:lstStyle/>
          <a:p>
            <a:r>
              <a:rPr lang="ja-JP" altLang="en-US" sz="1300" b="1" dirty="0" smtClean="0"/>
              <a:t>◎危険な場所から高齢者等は避難！</a:t>
            </a:r>
            <a:endParaRPr lang="en-US" altLang="ja-JP" sz="1300" b="1" dirty="0" smtClean="0"/>
          </a:p>
          <a:p>
            <a:r>
              <a:rPr lang="ja-JP" altLang="en-US" sz="1300" dirty="0" smtClean="0"/>
              <a:t>○高齢者等以外の人も必要に応じ、出勤等の外出を控えるなど普段　</a:t>
            </a:r>
            <a:endParaRPr lang="en-US" altLang="ja-JP" sz="1300" dirty="0" smtClean="0"/>
          </a:p>
          <a:p>
            <a:r>
              <a:rPr lang="ja-JP" altLang="en-US" sz="1300" dirty="0"/>
              <a:t>　</a:t>
            </a:r>
            <a:r>
              <a:rPr lang="ja-JP" altLang="en-US" sz="1300" dirty="0" smtClean="0"/>
              <a:t>の行動を見合わせ始めたり、避難の準備をしたり、自主的に</a:t>
            </a:r>
            <a:r>
              <a:rPr lang="ja-JP" altLang="en-US" sz="1300" dirty="0" err="1" smtClean="0"/>
              <a:t>避難す</a:t>
            </a:r>
            <a:r>
              <a:rPr lang="ja-JP" altLang="en-US" sz="1300" dirty="0" smtClean="0"/>
              <a:t>　</a:t>
            </a:r>
            <a:endParaRPr lang="en-US" altLang="ja-JP" sz="1300" dirty="0" smtClean="0"/>
          </a:p>
          <a:p>
            <a:r>
              <a:rPr lang="ja-JP" altLang="en-US" sz="1300" dirty="0"/>
              <a:t>　</a:t>
            </a:r>
            <a:r>
              <a:rPr lang="ja-JP" altLang="en-US" sz="1300" dirty="0" err="1" smtClean="0"/>
              <a:t>る</a:t>
            </a:r>
            <a:r>
              <a:rPr lang="ja-JP" altLang="en-US" sz="1300" dirty="0" smtClean="0"/>
              <a:t>タイミングです。</a:t>
            </a:r>
            <a:endParaRPr lang="en-US" altLang="ja-JP" sz="1300" dirty="0" smtClean="0"/>
          </a:p>
          <a:p>
            <a:r>
              <a:rPr lang="en-US" altLang="ja-JP" sz="1300" dirty="0" smtClean="0"/>
              <a:t>※</a:t>
            </a:r>
            <a:r>
              <a:rPr lang="ja-JP" altLang="en-US" sz="1300" dirty="0" smtClean="0"/>
              <a:t>高齢者等とは</a:t>
            </a:r>
            <a:r>
              <a:rPr lang="en-US" altLang="ja-JP" sz="1300" dirty="0" smtClean="0"/>
              <a:t>…</a:t>
            </a:r>
          </a:p>
          <a:p>
            <a:r>
              <a:rPr lang="ja-JP" altLang="en-US" sz="1300" dirty="0"/>
              <a:t>　</a:t>
            </a:r>
            <a:r>
              <a:rPr lang="ja-JP" altLang="en-US" sz="1300" dirty="0" smtClean="0"/>
              <a:t>　　避難を完了させるのに時間を要する在宅又は施設利用者の高齢　</a:t>
            </a:r>
            <a:endParaRPr lang="en-US" altLang="ja-JP" sz="1300" dirty="0" smtClean="0"/>
          </a:p>
          <a:p>
            <a:r>
              <a:rPr lang="ja-JP" altLang="en-US" sz="1300" dirty="0"/>
              <a:t>　</a:t>
            </a:r>
            <a:r>
              <a:rPr lang="ja-JP" altLang="en-US" sz="1300" dirty="0" smtClean="0"/>
              <a:t>　者及び障がいのある人等、及びその人の避難を支援する者</a:t>
            </a:r>
            <a:endParaRPr lang="en-US" altLang="ja-JP" sz="1300" dirty="0" smtClean="0"/>
          </a:p>
        </p:txBody>
      </p:sp>
      <p:sp>
        <p:nvSpPr>
          <p:cNvPr id="26" name="テキスト ボックス 25"/>
          <p:cNvSpPr txBox="1"/>
          <p:nvPr/>
        </p:nvSpPr>
        <p:spPr>
          <a:xfrm>
            <a:off x="4067944" y="4005064"/>
            <a:ext cx="5040000" cy="1296142"/>
          </a:xfrm>
          <a:prstGeom prst="rect">
            <a:avLst/>
          </a:prstGeom>
          <a:solidFill>
            <a:srgbClr val="CADDC5"/>
          </a:solidFill>
          <a:effectLst>
            <a:outerShdw blurRad="50800" dist="38100" dir="2700000" algn="tl" rotWithShape="0">
              <a:prstClr val="black">
                <a:alpha val="40000"/>
              </a:prstClr>
            </a:outerShdw>
          </a:effectLst>
        </p:spPr>
        <p:txBody>
          <a:bodyPr wrap="square" rtlCol="0" anchor="t" anchorCtr="0">
            <a:noAutofit/>
          </a:bodyPr>
          <a:lstStyle/>
          <a:p>
            <a:r>
              <a:rPr lang="ja-JP" altLang="en-US" sz="1300" b="1" dirty="0"/>
              <a:t>◎危険な場所</a:t>
            </a:r>
            <a:r>
              <a:rPr lang="ja-JP" altLang="en-US" sz="1300" b="1" dirty="0" smtClean="0"/>
              <a:t>から全員避難！</a:t>
            </a:r>
            <a:endParaRPr lang="en-US" altLang="ja-JP" sz="1300" b="1" dirty="0"/>
          </a:p>
          <a:p>
            <a:r>
              <a:rPr lang="ja-JP" altLang="en-US" sz="1300" dirty="0" smtClean="0"/>
              <a:t>○「立退き避難」を基本とし、洪水等及び高潮に対しては、ハザードマ</a:t>
            </a:r>
            <a:endParaRPr lang="en-US" altLang="ja-JP" sz="1300" dirty="0" smtClean="0"/>
          </a:p>
          <a:p>
            <a:r>
              <a:rPr lang="ja-JP" altLang="en-US" sz="1300" dirty="0"/>
              <a:t>　</a:t>
            </a:r>
            <a:r>
              <a:rPr lang="ja-JP" altLang="en-US" sz="1300" dirty="0" err="1" smtClean="0"/>
              <a:t>ッ</a:t>
            </a:r>
            <a:r>
              <a:rPr lang="ja-JP" altLang="en-US" sz="1300" dirty="0" smtClean="0"/>
              <a:t>プ等により屋内で身の安全を確保できるか等を確認したうえで、居</a:t>
            </a:r>
            <a:endParaRPr lang="en-US" altLang="ja-JP" sz="1300" dirty="0" smtClean="0"/>
          </a:p>
          <a:p>
            <a:r>
              <a:rPr lang="ja-JP" altLang="en-US" sz="1300" dirty="0"/>
              <a:t>　</a:t>
            </a:r>
            <a:r>
              <a:rPr lang="ja-JP" altLang="en-US" sz="1300" dirty="0" smtClean="0"/>
              <a:t>住者等の自らの判断で「屋内安全確保」することも可能です。</a:t>
            </a:r>
            <a:endParaRPr lang="en-US" altLang="ja-JP" sz="1300" dirty="0"/>
          </a:p>
        </p:txBody>
      </p:sp>
      <p:grpSp>
        <p:nvGrpSpPr>
          <p:cNvPr id="19" name="グループ化 18"/>
          <p:cNvGrpSpPr/>
          <p:nvPr/>
        </p:nvGrpSpPr>
        <p:grpSpPr>
          <a:xfrm>
            <a:off x="5291049" y="2732111"/>
            <a:ext cx="2594910" cy="1148810"/>
            <a:chOff x="7297528" y="1859521"/>
            <a:chExt cx="2581296" cy="1044000"/>
          </a:xfrm>
        </p:grpSpPr>
        <p:pic>
          <p:nvPicPr>
            <p:cNvPr id="1038" name="Picture 14" descr="イラスト"/>
            <p:cNvPicPr>
              <a:picLocks noChangeAspect="1" noChangeArrowheads="1"/>
            </p:cNvPicPr>
            <p:nvPr/>
          </p:nvPicPr>
          <p:blipFill rotWithShape="1">
            <a:blip r:embed="rId3">
              <a:extLst>
                <a:ext uri="{28A0092B-C50C-407E-A947-70E740481C1C}">
                  <a14:useLocalDpi xmlns:a14="http://schemas.microsoft.com/office/drawing/2010/main" val="0"/>
                </a:ext>
              </a:extLst>
            </a:blip>
            <a:srcRect l="10262" t="771" r="14147" b="2186"/>
            <a:stretch/>
          </p:blipFill>
          <p:spPr bwMode="auto">
            <a:xfrm>
              <a:off x="8685682" y="1867239"/>
              <a:ext cx="1193142" cy="1030438"/>
            </a:xfrm>
            <a:prstGeom prst="rect">
              <a:avLst/>
            </a:prstGeom>
            <a:noFill/>
            <a:extLst>
              <a:ext uri="{909E8E84-426E-40DD-AFC4-6F175D3DCCD1}">
                <a14:hiddenFill xmlns:a14="http://schemas.microsoft.com/office/drawing/2010/main">
                  <a:solidFill>
                    <a:srgbClr val="FFFFFF"/>
                  </a:solidFill>
                </a14:hiddenFill>
              </a:ext>
            </a:extLst>
          </p:spPr>
        </p:pic>
        <p:pic>
          <p:nvPicPr>
            <p:cNvPr id="1040" name="Picture 16" descr="イラスト"/>
            <p:cNvPicPr>
              <a:picLocks noChangeAspect="1" noChangeArrowheads="1"/>
            </p:cNvPicPr>
            <p:nvPr/>
          </p:nvPicPr>
          <p:blipFill rotWithShape="1">
            <a:blip r:embed="rId4">
              <a:extLst>
                <a:ext uri="{28A0092B-C50C-407E-A947-70E740481C1C}">
                  <a14:useLocalDpi xmlns:a14="http://schemas.microsoft.com/office/drawing/2010/main" val="0"/>
                </a:ext>
              </a:extLst>
            </a:blip>
            <a:srcRect l="9311" t="6542" r="9899" b="5618"/>
            <a:stretch/>
          </p:blipFill>
          <p:spPr bwMode="auto">
            <a:xfrm>
              <a:off x="7297528" y="1859521"/>
              <a:ext cx="1296000" cy="1044000"/>
            </a:xfrm>
            <a:prstGeom prst="rect">
              <a:avLst/>
            </a:prstGeom>
            <a:noFill/>
            <a:extLst>
              <a:ext uri="{909E8E84-426E-40DD-AFC4-6F175D3DCCD1}">
                <a14:hiddenFill xmlns:a14="http://schemas.microsoft.com/office/drawing/2010/main">
                  <a:solidFill>
                    <a:srgbClr val="FFFFFF"/>
                  </a:solidFill>
                </a14:hiddenFill>
              </a:ext>
            </a:extLst>
          </p:spPr>
        </p:pic>
      </p:grpSp>
      <p:pic>
        <p:nvPicPr>
          <p:cNvPr id="1042" name="Picture 18" descr="http://www.city.hiroshima.lg.jp/www/contents/1431585823628/html/common/other/55544497105.gif"/>
          <p:cNvPicPr>
            <a:picLocks noChangeAspect="1" noChangeArrowheads="1"/>
          </p:cNvPicPr>
          <p:nvPr/>
        </p:nvPicPr>
        <p:blipFill rotWithShape="1">
          <a:blip r:embed="rId5">
            <a:extLst>
              <a:ext uri="{28A0092B-C50C-407E-A947-70E740481C1C}">
                <a14:useLocalDpi xmlns:a14="http://schemas.microsoft.com/office/drawing/2010/main" val="0"/>
              </a:ext>
            </a:extLst>
          </a:blip>
          <a:srcRect l="2173" r="3197"/>
          <a:stretch/>
        </p:blipFill>
        <p:spPr bwMode="auto">
          <a:xfrm>
            <a:off x="7952886" y="2740604"/>
            <a:ext cx="1142736" cy="1131497"/>
          </a:xfrm>
          <a:prstGeom prst="rect">
            <a:avLst/>
          </a:prstGeom>
          <a:noFill/>
          <a:extLst>
            <a:ext uri="{909E8E84-426E-40DD-AFC4-6F175D3DCCD1}">
              <a14:hiddenFill xmlns:a14="http://schemas.microsoft.com/office/drawing/2010/main">
                <a:solidFill>
                  <a:srgbClr val="FFFFFF"/>
                </a:solidFill>
              </a14:hiddenFill>
            </a:ext>
          </a:extLst>
        </p:spPr>
      </p:pic>
      <p:pic>
        <p:nvPicPr>
          <p:cNvPr id="1044" name="Picture 20" descr="http://matomegai.xyz/wp-content/uploads/2015/10/503.jpg"/>
          <p:cNvPicPr>
            <a:picLocks noChangeAspect="1" noChangeArrowheads="1"/>
          </p:cNvPicPr>
          <p:nvPr/>
        </p:nvPicPr>
        <p:blipFill rotWithShape="1">
          <a:blip r:embed="rId6" cstate="print">
            <a:extLst>
              <a:ext uri="{28A0092B-C50C-407E-A947-70E740481C1C}">
                <a14:useLocalDpi xmlns:a14="http://schemas.microsoft.com/office/drawing/2010/main" val="0"/>
              </a:ext>
            </a:extLst>
          </a:blip>
          <a:srcRect l="1857" t="5271" r="2032" b="5099"/>
          <a:stretch/>
        </p:blipFill>
        <p:spPr bwMode="auto">
          <a:xfrm>
            <a:off x="4104288" y="2729926"/>
            <a:ext cx="1119400" cy="1142710"/>
          </a:xfrm>
          <a:prstGeom prst="rect">
            <a:avLst/>
          </a:prstGeom>
          <a:noFill/>
          <a:extLst>
            <a:ext uri="{909E8E84-426E-40DD-AFC4-6F175D3DCCD1}">
              <a14:hiddenFill xmlns:a14="http://schemas.microsoft.com/office/drawing/2010/main">
                <a:solidFill>
                  <a:srgbClr val="FFFFFF"/>
                </a:solidFill>
              </a14:hiddenFill>
            </a:ext>
          </a:extLst>
        </p:spPr>
      </p:pic>
      <p:sp>
        <p:nvSpPr>
          <p:cNvPr id="28" name="スライド番号プレースホルダー 4"/>
          <p:cNvSpPr txBox="1">
            <a:spLocks/>
          </p:cNvSpPr>
          <p:nvPr/>
        </p:nvSpPr>
        <p:spPr>
          <a:xfrm>
            <a:off x="7010400" y="6379771"/>
            <a:ext cx="21336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48B15356-E691-47FA-AD67-AC92350B68FB}" type="slidenum">
              <a:rPr lang="ja-JP" altLang="en-US" sz="2800" b="1" smtClean="0"/>
              <a:pPr/>
              <a:t>3</a:t>
            </a:fld>
            <a:endParaRPr lang="ja-JP" altLang="en-US" sz="2800" b="1" dirty="0"/>
          </a:p>
        </p:txBody>
      </p:sp>
      <p:sp>
        <p:nvSpPr>
          <p:cNvPr id="40" name="テキスト ボックス 39"/>
          <p:cNvSpPr txBox="1"/>
          <p:nvPr/>
        </p:nvSpPr>
        <p:spPr>
          <a:xfrm>
            <a:off x="47398" y="5384673"/>
            <a:ext cx="1833687" cy="1360223"/>
          </a:xfrm>
          <a:prstGeom prst="rect">
            <a:avLst/>
          </a:prstGeom>
          <a:solidFill>
            <a:schemeClr val="tx1"/>
          </a:solidFill>
          <a:effectLst>
            <a:outerShdw blurRad="50800" dist="38100" dir="2700000" algn="tl" rotWithShape="0">
              <a:prstClr val="black">
                <a:alpha val="40000"/>
              </a:prstClr>
            </a:outerShdw>
          </a:effectLst>
        </p:spPr>
        <p:txBody>
          <a:bodyPr wrap="square" rtlCol="0" anchor="ctr" anchorCtr="0">
            <a:noAutofit/>
          </a:bodyPr>
          <a:lstStyle/>
          <a:p>
            <a:pPr algn="ctr"/>
            <a:r>
              <a:rPr lang="ja-JP" altLang="en-US" sz="1050" b="1" dirty="0" smtClean="0">
                <a:solidFill>
                  <a:schemeClr val="bg1"/>
                </a:solidFill>
              </a:rPr>
              <a:t>きんきゅうあんぜんかく</a:t>
            </a:r>
            <a:r>
              <a:rPr lang="ja-JP" altLang="en-US" sz="1050" b="1" dirty="0" err="1" smtClean="0">
                <a:solidFill>
                  <a:schemeClr val="bg1"/>
                </a:solidFill>
              </a:rPr>
              <a:t>ほ</a:t>
            </a:r>
            <a:r>
              <a:rPr lang="ja-JP" altLang="en-US" b="1" dirty="0" err="1" smtClean="0">
                <a:solidFill>
                  <a:schemeClr val="bg1"/>
                </a:solidFill>
              </a:rPr>
              <a:t>緊</a:t>
            </a:r>
            <a:r>
              <a:rPr lang="ja-JP" altLang="en-US" b="1" dirty="0" smtClean="0">
                <a:solidFill>
                  <a:schemeClr val="bg1"/>
                </a:solidFill>
              </a:rPr>
              <a:t>急安全確保</a:t>
            </a:r>
            <a:endParaRPr lang="en-US" altLang="ja-JP" b="1" dirty="0" smtClean="0">
              <a:solidFill>
                <a:schemeClr val="bg1"/>
              </a:solidFill>
            </a:endParaRPr>
          </a:p>
          <a:p>
            <a:pPr algn="ctr"/>
            <a:r>
              <a:rPr lang="ja-JP" altLang="en-US" b="1" dirty="0" smtClean="0">
                <a:solidFill>
                  <a:schemeClr val="bg1"/>
                </a:solidFill>
              </a:rPr>
              <a:t>（警戒レベル５）</a:t>
            </a:r>
            <a:endParaRPr lang="en-US" altLang="ja-JP" b="1" dirty="0">
              <a:solidFill>
                <a:schemeClr val="bg1"/>
              </a:solidFill>
            </a:endParaRPr>
          </a:p>
        </p:txBody>
      </p:sp>
      <p:sp>
        <p:nvSpPr>
          <p:cNvPr id="41" name="テキスト ボックス 40"/>
          <p:cNvSpPr txBox="1"/>
          <p:nvPr/>
        </p:nvSpPr>
        <p:spPr>
          <a:xfrm>
            <a:off x="1985163" y="5384673"/>
            <a:ext cx="2013518" cy="1360223"/>
          </a:xfrm>
          <a:prstGeom prst="rect">
            <a:avLst/>
          </a:prstGeom>
          <a:solidFill>
            <a:schemeClr val="bg1">
              <a:lumMod val="85000"/>
            </a:schemeClr>
          </a:solidFill>
          <a:effectLst>
            <a:outerShdw blurRad="50800" dist="38100" dir="2700000" algn="tl" rotWithShape="0">
              <a:prstClr val="black">
                <a:alpha val="40000"/>
              </a:prstClr>
            </a:outerShdw>
          </a:effectLst>
        </p:spPr>
        <p:txBody>
          <a:bodyPr wrap="square" rtlCol="0" anchor="t" anchorCtr="0">
            <a:noAutofit/>
          </a:bodyPr>
          <a:lstStyle/>
          <a:p>
            <a:r>
              <a:rPr lang="ja-JP" altLang="en-US" sz="1400" dirty="0" smtClean="0"/>
              <a:t>災害が発生又は切迫している状況、即ち居住者等が身の安全を確保するために立退き避難することがかえって危険であると考えられる状況</a:t>
            </a:r>
            <a:endParaRPr lang="en-US" altLang="ja-JP" sz="1400" dirty="0"/>
          </a:p>
        </p:txBody>
      </p:sp>
      <p:sp>
        <p:nvSpPr>
          <p:cNvPr id="42" name="テキスト ボックス 41"/>
          <p:cNvSpPr txBox="1"/>
          <p:nvPr/>
        </p:nvSpPr>
        <p:spPr>
          <a:xfrm>
            <a:off x="4067944" y="5386130"/>
            <a:ext cx="5040000" cy="1358766"/>
          </a:xfrm>
          <a:prstGeom prst="rect">
            <a:avLst/>
          </a:prstGeom>
          <a:solidFill>
            <a:srgbClr val="CADDC5"/>
          </a:solidFill>
          <a:effectLst>
            <a:outerShdw blurRad="50800" dist="38100" dir="2700000" algn="tl" rotWithShape="0">
              <a:prstClr val="black">
                <a:alpha val="40000"/>
              </a:prstClr>
            </a:outerShdw>
          </a:effectLst>
        </p:spPr>
        <p:txBody>
          <a:bodyPr wrap="square" rtlCol="0" anchor="t" anchorCtr="0">
            <a:noAutofit/>
          </a:bodyPr>
          <a:lstStyle/>
          <a:p>
            <a:r>
              <a:rPr lang="ja-JP" altLang="en-US" sz="1300" b="1" dirty="0" smtClean="0"/>
              <a:t>◎命の危険　直ちに安全確保！</a:t>
            </a:r>
            <a:endParaRPr lang="en-US" altLang="ja-JP" sz="1300" dirty="0" smtClean="0"/>
          </a:p>
          <a:p>
            <a:r>
              <a:rPr lang="ja-JP" altLang="en-US" sz="1300" dirty="0" smtClean="0"/>
              <a:t>○立退き避難することがかえって危険である場合、緊急安全確保する</a:t>
            </a:r>
            <a:endParaRPr lang="en-US" altLang="ja-JP" sz="1300" dirty="0"/>
          </a:p>
          <a:p>
            <a:r>
              <a:rPr lang="ja-JP" altLang="en-US" sz="1300" dirty="0" smtClean="0"/>
              <a:t>　ただし、災害発生・切迫の状況で、本行動を安全</a:t>
            </a:r>
            <a:endParaRPr lang="en-US" altLang="ja-JP" sz="1300" dirty="0" smtClean="0"/>
          </a:p>
          <a:p>
            <a:r>
              <a:rPr lang="ja-JP" altLang="en-US" sz="1300" dirty="0" smtClean="0"/>
              <a:t>　にとることができるとは限らず、また本行動を</a:t>
            </a:r>
            <a:endParaRPr lang="en-US" altLang="ja-JP" sz="1300" dirty="0" smtClean="0"/>
          </a:p>
          <a:p>
            <a:r>
              <a:rPr lang="ja-JP" altLang="en-US" sz="1300" dirty="0"/>
              <a:t>　</a:t>
            </a:r>
            <a:r>
              <a:rPr lang="ja-JP" altLang="en-US" sz="1300" dirty="0" smtClean="0"/>
              <a:t>とったとしても身の安全を確保できるとは限り</a:t>
            </a:r>
            <a:endParaRPr lang="en-US" altLang="ja-JP" sz="1300" dirty="0" smtClean="0"/>
          </a:p>
          <a:p>
            <a:r>
              <a:rPr lang="ja-JP" altLang="en-US" sz="1300" dirty="0"/>
              <a:t>　</a:t>
            </a:r>
            <a:r>
              <a:rPr lang="ja-JP" altLang="en-US" sz="1300" dirty="0" smtClean="0"/>
              <a:t>ません。</a:t>
            </a:r>
            <a:endParaRPr lang="en-US" altLang="ja-JP" sz="1300" dirty="0" smtClean="0"/>
          </a:p>
        </p:txBody>
      </p:sp>
      <p:pic>
        <p:nvPicPr>
          <p:cNvPr id="1026" name="Picture 2"/>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7692255" y="5877272"/>
            <a:ext cx="1354017" cy="7920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9" name="タイトル 1"/>
          <p:cNvSpPr txBox="1">
            <a:spLocks/>
          </p:cNvSpPr>
          <p:nvPr/>
        </p:nvSpPr>
        <p:spPr>
          <a:xfrm>
            <a:off x="-108000" y="0"/>
            <a:ext cx="9360000" cy="648000"/>
          </a:xfrm>
          <a:prstGeom prst="rect">
            <a:avLst/>
          </a:prstGeom>
          <a:solidFill>
            <a:srgbClr val="1F497D">
              <a:lumMod val="20000"/>
              <a:lumOff val="80000"/>
            </a:srgbClr>
          </a:solidFill>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1" lang="ja-JP" altLang="en-US" sz="3600" b="0" i="0" u="none" strike="noStrike" kern="1200" cap="none" spc="0" normalizeH="0" baseline="0" noProof="0" dirty="0" smtClean="0">
                <a:ln>
                  <a:noFill/>
                </a:ln>
                <a:solidFill>
                  <a:prstClr val="black"/>
                </a:solidFill>
                <a:effectLst/>
                <a:uLnTx/>
                <a:uFillTx/>
                <a:latin typeface="Calibri"/>
                <a:ea typeface="ＭＳ Ｐゴシック"/>
                <a:cs typeface="+mj-cs"/>
              </a:rPr>
              <a:t>　避難情報</a:t>
            </a:r>
            <a:r>
              <a:rPr kumimoji="1" lang="ja-JP" altLang="en-US" sz="2400" b="1" i="0" u="none" strike="noStrike" kern="1200" cap="none" spc="0" normalizeH="0" baseline="0" noProof="0" dirty="0" smtClean="0">
                <a:ln>
                  <a:noFill/>
                </a:ln>
                <a:solidFill>
                  <a:prstClr val="black"/>
                </a:solidFill>
                <a:effectLst/>
                <a:uLnTx/>
                <a:uFillTx/>
                <a:latin typeface="Calibri"/>
                <a:ea typeface="ＭＳ Ｐゴシック"/>
                <a:cs typeface="+mj-cs"/>
              </a:rPr>
              <a:t>　～市・町からの避難情報～</a:t>
            </a:r>
          </a:p>
        </p:txBody>
      </p:sp>
    </p:spTree>
    <p:extLst>
      <p:ext uri="{BB962C8B-B14F-4D97-AF65-F5344CB8AC3E}">
        <p14:creationId xmlns:p14="http://schemas.microsoft.com/office/powerpoint/2010/main" val="298941488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3"/>
          <p:cNvSpPr txBox="1">
            <a:spLocks/>
          </p:cNvSpPr>
          <p:nvPr/>
        </p:nvSpPr>
        <p:spPr bwMode="auto">
          <a:xfrm>
            <a:off x="1907704" y="6075511"/>
            <a:ext cx="1162050"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lIns="91440" tIns="45720" rIns="91440" bIns="45720" rtlCol="0" anchor="ctr"/>
          <a:lstStyle>
            <a:defPPr>
              <a:defRPr lang="ja-JP"/>
            </a:defPPr>
            <a:lvl1pPr algn="r" rtl="0" eaLnBrk="0" fontAlgn="base" hangingPunct="0">
              <a:spcBef>
                <a:spcPct val="0"/>
              </a:spcBef>
              <a:spcAft>
                <a:spcPct val="0"/>
              </a:spcAft>
              <a:defRPr kumimoji="1" sz="1200" kern="1200">
                <a:solidFill>
                  <a:schemeClr val="tx1"/>
                </a:solidFill>
                <a:latin typeface="Arial" pitchFamily="34" charset="0"/>
                <a:ea typeface="ＭＳ Ｐゴシック" pitchFamily="50" charset="-128"/>
                <a:cs typeface="+mn-cs"/>
              </a:defRPr>
            </a:lvl1pPr>
            <a:lvl2pPr marL="742950" indent="-285750" algn="l" rtl="0" eaLnBrk="0" fontAlgn="base" hangingPunct="0">
              <a:spcBef>
                <a:spcPct val="0"/>
              </a:spcBef>
              <a:spcAft>
                <a:spcPct val="0"/>
              </a:spcAft>
              <a:defRPr kumimoji="1" kern="1200">
                <a:solidFill>
                  <a:schemeClr val="tx1"/>
                </a:solidFill>
                <a:latin typeface="Arial" pitchFamily="34" charset="0"/>
                <a:ea typeface="ＭＳ Ｐゴシック" pitchFamily="50" charset="-128"/>
                <a:cs typeface="+mn-cs"/>
              </a:defRPr>
            </a:lvl2pPr>
            <a:lvl3pPr marL="1143000" indent="-228600" algn="l" rtl="0" eaLnBrk="0" fontAlgn="base" hangingPunct="0">
              <a:spcBef>
                <a:spcPct val="0"/>
              </a:spcBef>
              <a:spcAft>
                <a:spcPct val="0"/>
              </a:spcAft>
              <a:defRPr kumimoji="1" kern="1200">
                <a:solidFill>
                  <a:schemeClr val="tx1"/>
                </a:solidFill>
                <a:latin typeface="Arial" pitchFamily="34" charset="0"/>
                <a:ea typeface="ＭＳ Ｐゴシック" pitchFamily="50" charset="-128"/>
                <a:cs typeface="+mn-cs"/>
              </a:defRPr>
            </a:lvl3pPr>
            <a:lvl4pPr marL="1600200" indent="-228600" algn="l" rtl="0" eaLnBrk="0" fontAlgn="base" hangingPunct="0">
              <a:spcBef>
                <a:spcPct val="0"/>
              </a:spcBef>
              <a:spcAft>
                <a:spcPct val="0"/>
              </a:spcAft>
              <a:defRPr kumimoji="1" kern="1200">
                <a:solidFill>
                  <a:schemeClr val="tx1"/>
                </a:solidFill>
                <a:latin typeface="Arial" pitchFamily="34" charset="0"/>
                <a:ea typeface="ＭＳ Ｐゴシック" pitchFamily="50" charset="-128"/>
                <a:cs typeface="+mn-cs"/>
              </a:defRPr>
            </a:lvl4pPr>
            <a:lvl5pPr marL="2057400" indent="-228600" algn="l" rtl="0" eaLnBrk="0" fontAlgn="base" hangingPunct="0">
              <a:spcBef>
                <a:spcPct val="0"/>
              </a:spcBef>
              <a:spcAft>
                <a:spcPct val="0"/>
              </a:spcAft>
              <a:defRPr kumimoji="1" kern="1200">
                <a:solidFill>
                  <a:schemeClr val="tx1"/>
                </a:solidFill>
                <a:latin typeface="Arial" pitchFamily="34" charset="0"/>
                <a:ea typeface="ＭＳ Ｐゴシック" pitchFamily="50" charset="-128"/>
                <a:cs typeface="+mn-cs"/>
              </a:defRPr>
            </a:lvl5pPr>
            <a:lvl6pPr marL="2514600" indent="-228600" algn="l" defTabSz="914400" rtl="0" eaLnBrk="0" fontAlgn="base" latinLnBrk="0" hangingPunct="0">
              <a:spcBef>
                <a:spcPct val="0"/>
              </a:spcBef>
              <a:spcAft>
                <a:spcPct val="0"/>
              </a:spcAft>
              <a:defRPr kumimoji="1" kern="1200">
                <a:solidFill>
                  <a:schemeClr val="tx1"/>
                </a:solidFill>
                <a:latin typeface="Arial" pitchFamily="34" charset="0"/>
                <a:ea typeface="ＭＳ Ｐゴシック" pitchFamily="50" charset="-128"/>
                <a:cs typeface="+mn-cs"/>
              </a:defRPr>
            </a:lvl6pPr>
            <a:lvl7pPr marL="2971800" indent="-228600" algn="l" defTabSz="914400" rtl="0" eaLnBrk="0" fontAlgn="base" latinLnBrk="0" hangingPunct="0">
              <a:spcBef>
                <a:spcPct val="0"/>
              </a:spcBef>
              <a:spcAft>
                <a:spcPct val="0"/>
              </a:spcAft>
              <a:defRPr kumimoji="1" kern="1200">
                <a:solidFill>
                  <a:schemeClr val="tx1"/>
                </a:solidFill>
                <a:latin typeface="Arial" pitchFamily="34" charset="0"/>
                <a:ea typeface="ＭＳ Ｐゴシック" pitchFamily="50" charset="-128"/>
                <a:cs typeface="+mn-cs"/>
              </a:defRPr>
            </a:lvl7pPr>
            <a:lvl8pPr marL="3429000" indent="-228600" algn="l" defTabSz="914400" rtl="0" eaLnBrk="0" fontAlgn="base" latinLnBrk="0" hangingPunct="0">
              <a:spcBef>
                <a:spcPct val="0"/>
              </a:spcBef>
              <a:spcAft>
                <a:spcPct val="0"/>
              </a:spcAft>
              <a:defRPr kumimoji="1" kern="1200">
                <a:solidFill>
                  <a:schemeClr val="tx1"/>
                </a:solidFill>
                <a:latin typeface="Arial" pitchFamily="34" charset="0"/>
                <a:ea typeface="ＭＳ Ｐゴシック" pitchFamily="50" charset="-128"/>
                <a:cs typeface="+mn-cs"/>
              </a:defRPr>
            </a:lvl8pPr>
            <a:lvl9pPr marL="3886200" indent="-228600" algn="l" defTabSz="914400" rtl="0" eaLnBrk="0" fontAlgn="base" latinLnBrk="0" hangingPunct="0">
              <a:spcBef>
                <a:spcPct val="0"/>
              </a:spcBef>
              <a:spcAft>
                <a:spcPct val="0"/>
              </a:spcAft>
              <a:defRPr kumimoji="1" kern="1200">
                <a:solidFill>
                  <a:schemeClr val="tx1"/>
                </a:solidFill>
                <a:latin typeface="Arial" pitchFamily="34" charset="0"/>
                <a:ea typeface="ＭＳ Ｐゴシック" pitchFamily="50" charset="-128"/>
                <a:cs typeface="+mn-cs"/>
              </a:defRPr>
            </a:lvl9pPr>
          </a:lstStyle>
          <a:p>
            <a:endParaRPr lang="en-US" altLang="ja-JP" sz="2800" dirty="0" smtClean="0">
              <a:solidFill>
                <a:schemeClr val="tx2"/>
              </a:solidFill>
            </a:endParaRPr>
          </a:p>
          <a:p>
            <a:endParaRPr lang="en-US" altLang="ja-JP" sz="2800" dirty="0">
              <a:solidFill>
                <a:schemeClr val="tx2"/>
              </a:solidFill>
            </a:endParaRPr>
          </a:p>
          <a:p>
            <a:endParaRPr lang="ja-JP" altLang="en-US" sz="2800" dirty="0" smtClean="0">
              <a:solidFill>
                <a:schemeClr val="tx2"/>
              </a:solidFill>
            </a:endParaRPr>
          </a:p>
        </p:txBody>
      </p:sp>
      <p:sp>
        <p:nvSpPr>
          <p:cNvPr id="3" name="正方形/長方形 2"/>
          <p:cNvSpPr/>
          <p:nvPr/>
        </p:nvSpPr>
        <p:spPr>
          <a:xfrm>
            <a:off x="210086" y="3068960"/>
            <a:ext cx="3240000" cy="598714"/>
          </a:xfrm>
          <a:prstGeom prst="rect">
            <a:avLst/>
          </a:prstGeom>
          <a:solidFill>
            <a:srgbClr val="7030A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b="1" dirty="0" smtClean="0">
                <a:solidFill>
                  <a:schemeClr val="bg1"/>
                </a:solidFill>
                <a:latin typeface="Meiryo UI" panose="020B0604030504040204" pitchFamily="50" charset="-128"/>
                <a:ea typeface="Meiryo UI" panose="020B0604030504040204" pitchFamily="50" charset="-128"/>
              </a:rPr>
              <a:t>避難勧告</a:t>
            </a:r>
            <a:endParaRPr kumimoji="1" lang="ja-JP" altLang="en-US" sz="2400" b="1" dirty="0">
              <a:solidFill>
                <a:schemeClr val="bg1"/>
              </a:solidFill>
              <a:latin typeface="Meiryo UI" panose="020B0604030504040204" pitchFamily="50" charset="-128"/>
              <a:ea typeface="Meiryo UI" panose="020B0604030504040204" pitchFamily="50" charset="-128"/>
            </a:endParaRPr>
          </a:p>
        </p:txBody>
      </p:sp>
      <p:sp>
        <p:nvSpPr>
          <p:cNvPr id="8" name="正方形/長方形 7"/>
          <p:cNvSpPr/>
          <p:nvPr/>
        </p:nvSpPr>
        <p:spPr>
          <a:xfrm>
            <a:off x="202820" y="3888794"/>
            <a:ext cx="3240000" cy="828088"/>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smtClean="0">
                <a:solidFill>
                  <a:schemeClr val="bg1"/>
                </a:solidFill>
                <a:latin typeface="Meiryo UI" panose="020B0604030504040204" pitchFamily="50" charset="-128"/>
                <a:ea typeface="Meiryo UI" panose="020B0604030504040204" pitchFamily="50" charset="-128"/>
              </a:rPr>
              <a:t>避難準備・高齢者等</a:t>
            </a:r>
            <a:r>
              <a:rPr lang="ja-JP" altLang="en-US" sz="1600" b="1" dirty="0" smtClean="0">
                <a:solidFill>
                  <a:schemeClr val="bg1"/>
                </a:solidFill>
                <a:latin typeface="Meiryo UI" panose="020B0604030504040204" pitchFamily="50" charset="-128"/>
                <a:ea typeface="Meiryo UI" panose="020B0604030504040204" pitchFamily="50" charset="-128"/>
              </a:rPr>
              <a:t>避難</a:t>
            </a:r>
            <a:r>
              <a:rPr lang="ja-JP" altLang="en-US" sz="1600" b="1" dirty="0">
                <a:solidFill>
                  <a:schemeClr val="bg1"/>
                </a:solidFill>
                <a:latin typeface="Meiryo UI" panose="020B0604030504040204" pitchFamily="50" charset="-128"/>
                <a:ea typeface="Meiryo UI" panose="020B0604030504040204" pitchFamily="50" charset="-128"/>
              </a:rPr>
              <a:t>開始</a:t>
            </a:r>
            <a:endParaRPr kumimoji="1" lang="ja-JP" altLang="en-US" sz="1600" b="1" dirty="0">
              <a:solidFill>
                <a:schemeClr val="bg1"/>
              </a:solidFill>
              <a:latin typeface="Meiryo UI" panose="020B0604030504040204" pitchFamily="50" charset="-128"/>
              <a:ea typeface="Meiryo UI" panose="020B0604030504040204" pitchFamily="50" charset="-128"/>
            </a:endParaRPr>
          </a:p>
        </p:txBody>
      </p:sp>
      <p:sp>
        <p:nvSpPr>
          <p:cNvPr id="9" name="正方形/長方形 8"/>
          <p:cNvSpPr/>
          <p:nvPr/>
        </p:nvSpPr>
        <p:spPr>
          <a:xfrm>
            <a:off x="210086" y="2251663"/>
            <a:ext cx="3240000" cy="648072"/>
          </a:xfrm>
          <a:prstGeom prst="rect">
            <a:avLst/>
          </a:prstGeom>
          <a:solidFill>
            <a:srgbClr val="7030A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b="1" dirty="0" smtClean="0">
                <a:solidFill>
                  <a:schemeClr val="bg1"/>
                </a:solidFill>
                <a:latin typeface="Meiryo UI" panose="020B0604030504040204" pitchFamily="50" charset="-128"/>
                <a:ea typeface="Meiryo UI" panose="020B0604030504040204" pitchFamily="50" charset="-128"/>
              </a:rPr>
              <a:t>避難指示（緊急）</a:t>
            </a:r>
            <a:endParaRPr kumimoji="1" lang="ja-JP" altLang="en-US" sz="2400" b="1" dirty="0">
              <a:solidFill>
                <a:schemeClr val="bg1"/>
              </a:solidFill>
              <a:latin typeface="Meiryo UI" panose="020B0604030504040204" pitchFamily="50" charset="-128"/>
              <a:ea typeface="Meiryo UI" panose="020B0604030504040204" pitchFamily="50" charset="-128"/>
            </a:endParaRPr>
          </a:p>
        </p:txBody>
      </p:sp>
      <p:sp>
        <p:nvSpPr>
          <p:cNvPr id="14" name="正方形/長方形 13"/>
          <p:cNvSpPr/>
          <p:nvPr/>
        </p:nvSpPr>
        <p:spPr>
          <a:xfrm>
            <a:off x="4644008" y="3834786"/>
            <a:ext cx="3240000" cy="936104"/>
          </a:xfrm>
          <a:prstGeom prst="rect">
            <a:avLst/>
          </a:prstGeom>
          <a:solidFill>
            <a:srgbClr val="FF000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b="1" dirty="0" smtClean="0">
                <a:solidFill>
                  <a:schemeClr val="bg1"/>
                </a:solidFill>
                <a:latin typeface="Meiryo UI" panose="020B0604030504040204" pitchFamily="50" charset="-128"/>
                <a:ea typeface="Meiryo UI" panose="020B0604030504040204" pitchFamily="50" charset="-128"/>
              </a:rPr>
              <a:t>高齢者等</a:t>
            </a:r>
            <a:r>
              <a:rPr lang="ja-JP" altLang="en-US" sz="2400" b="1" dirty="0" smtClean="0">
                <a:solidFill>
                  <a:schemeClr val="bg1"/>
                </a:solidFill>
                <a:latin typeface="Meiryo UI" panose="020B0604030504040204" pitchFamily="50" charset="-128"/>
                <a:ea typeface="Meiryo UI" panose="020B0604030504040204" pitchFamily="50" charset="-128"/>
              </a:rPr>
              <a:t>避難</a:t>
            </a:r>
            <a:endParaRPr lang="en-US" altLang="ja-JP" sz="2400" b="1" dirty="0" smtClean="0">
              <a:solidFill>
                <a:schemeClr val="bg1"/>
              </a:solidFill>
              <a:latin typeface="Meiryo UI" panose="020B0604030504040204" pitchFamily="50" charset="-128"/>
              <a:ea typeface="Meiryo UI" panose="020B0604030504040204" pitchFamily="50" charset="-128"/>
            </a:endParaRPr>
          </a:p>
          <a:p>
            <a:pPr algn="ctr"/>
            <a:r>
              <a:rPr kumimoji="1" lang="en-US" altLang="ja-JP" sz="2400" b="1" dirty="0" smtClean="0">
                <a:solidFill>
                  <a:schemeClr val="bg1"/>
                </a:solidFill>
                <a:latin typeface="Meiryo UI" panose="020B0604030504040204" pitchFamily="50" charset="-128"/>
                <a:ea typeface="Meiryo UI" panose="020B0604030504040204" pitchFamily="50" charset="-128"/>
              </a:rPr>
              <a:t>【</a:t>
            </a:r>
            <a:r>
              <a:rPr kumimoji="1" lang="ja-JP" altLang="en-US" sz="2400" b="1" dirty="0" smtClean="0">
                <a:solidFill>
                  <a:schemeClr val="bg1"/>
                </a:solidFill>
                <a:latin typeface="Meiryo UI" panose="020B0604030504040204" pitchFamily="50" charset="-128"/>
                <a:ea typeface="Meiryo UI" panose="020B0604030504040204" pitchFamily="50" charset="-128"/>
              </a:rPr>
              <a:t>警戒レベル３</a:t>
            </a:r>
            <a:r>
              <a:rPr kumimoji="1" lang="en-US" altLang="ja-JP" sz="2400" b="1" dirty="0" smtClean="0">
                <a:solidFill>
                  <a:schemeClr val="bg1"/>
                </a:solidFill>
                <a:latin typeface="Meiryo UI" panose="020B0604030504040204" pitchFamily="50" charset="-128"/>
                <a:ea typeface="Meiryo UI" panose="020B0604030504040204" pitchFamily="50" charset="-128"/>
              </a:rPr>
              <a:t>】</a:t>
            </a:r>
            <a:endParaRPr kumimoji="1" lang="ja-JP" altLang="en-US" sz="1600" b="1" dirty="0">
              <a:solidFill>
                <a:schemeClr val="bg1"/>
              </a:solidFill>
              <a:latin typeface="Meiryo UI" panose="020B0604030504040204" pitchFamily="50" charset="-128"/>
              <a:ea typeface="Meiryo UI" panose="020B0604030504040204" pitchFamily="50" charset="-128"/>
            </a:endParaRPr>
          </a:p>
        </p:txBody>
      </p:sp>
      <p:sp>
        <p:nvSpPr>
          <p:cNvPr id="15" name="正方形/長方形 14"/>
          <p:cNvSpPr/>
          <p:nvPr/>
        </p:nvSpPr>
        <p:spPr>
          <a:xfrm>
            <a:off x="4656403" y="2228375"/>
            <a:ext cx="3240000" cy="1537377"/>
          </a:xfrm>
          <a:prstGeom prst="rect">
            <a:avLst/>
          </a:prstGeom>
          <a:solidFill>
            <a:srgbClr val="7030A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b="1" dirty="0" smtClean="0">
                <a:solidFill>
                  <a:schemeClr val="bg1"/>
                </a:solidFill>
                <a:latin typeface="Meiryo UI" panose="020B0604030504040204" pitchFamily="50" charset="-128"/>
                <a:ea typeface="Meiryo UI" panose="020B0604030504040204" pitchFamily="50" charset="-128"/>
              </a:rPr>
              <a:t>避難指示</a:t>
            </a:r>
            <a:endParaRPr kumimoji="1" lang="en-US" altLang="ja-JP" sz="2400" b="1" dirty="0" smtClean="0">
              <a:solidFill>
                <a:schemeClr val="bg1"/>
              </a:solidFill>
              <a:latin typeface="Meiryo UI" panose="020B0604030504040204" pitchFamily="50" charset="-128"/>
              <a:ea typeface="Meiryo UI" panose="020B0604030504040204" pitchFamily="50" charset="-128"/>
            </a:endParaRPr>
          </a:p>
          <a:p>
            <a:pPr algn="ctr"/>
            <a:r>
              <a:rPr kumimoji="1" lang="en-US" altLang="ja-JP" sz="2400" b="1" dirty="0" smtClean="0">
                <a:solidFill>
                  <a:schemeClr val="bg1"/>
                </a:solidFill>
                <a:latin typeface="Meiryo UI" panose="020B0604030504040204" pitchFamily="50" charset="-128"/>
                <a:ea typeface="Meiryo UI" panose="020B0604030504040204" pitchFamily="50" charset="-128"/>
              </a:rPr>
              <a:t>【</a:t>
            </a:r>
            <a:r>
              <a:rPr kumimoji="1" lang="ja-JP" altLang="en-US" sz="2400" b="1" dirty="0" smtClean="0">
                <a:solidFill>
                  <a:schemeClr val="bg1"/>
                </a:solidFill>
                <a:latin typeface="Meiryo UI" panose="020B0604030504040204" pitchFamily="50" charset="-128"/>
                <a:ea typeface="Meiryo UI" panose="020B0604030504040204" pitchFamily="50" charset="-128"/>
              </a:rPr>
              <a:t>警戒レベル４</a:t>
            </a:r>
            <a:r>
              <a:rPr kumimoji="1" lang="en-US" altLang="ja-JP" sz="2400" b="1" dirty="0" smtClean="0">
                <a:solidFill>
                  <a:schemeClr val="bg1"/>
                </a:solidFill>
                <a:latin typeface="Meiryo UI" panose="020B0604030504040204" pitchFamily="50" charset="-128"/>
                <a:ea typeface="Meiryo UI" panose="020B0604030504040204" pitchFamily="50" charset="-128"/>
              </a:rPr>
              <a:t>】</a:t>
            </a:r>
            <a:endParaRPr kumimoji="1" lang="ja-JP" altLang="en-US" sz="2400" b="1" dirty="0">
              <a:solidFill>
                <a:schemeClr val="bg1"/>
              </a:solidFill>
              <a:latin typeface="Meiryo UI" panose="020B0604030504040204" pitchFamily="50" charset="-128"/>
              <a:ea typeface="Meiryo UI" panose="020B0604030504040204" pitchFamily="50" charset="-128"/>
            </a:endParaRPr>
          </a:p>
        </p:txBody>
      </p:sp>
      <p:sp>
        <p:nvSpPr>
          <p:cNvPr id="16" name="正方形/長方形 15"/>
          <p:cNvSpPr/>
          <p:nvPr/>
        </p:nvSpPr>
        <p:spPr>
          <a:xfrm>
            <a:off x="4644008" y="1124744"/>
            <a:ext cx="3240000" cy="1008112"/>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400" b="1" dirty="0" smtClean="0">
                <a:solidFill>
                  <a:schemeClr val="bg1"/>
                </a:solidFill>
                <a:latin typeface="Meiryo UI" panose="020B0604030504040204" pitchFamily="50" charset="-128"/>
                <a:ea typeface="Meiryo UI" panose="020B0604030504040204" pitchFamily="50" charset="-128"/>
              </a:rPr>
              <a:t>緊急安全確保</a:t>
            </a:r>
            <a:endParaRPr lang="en-US" altLang="ja-JP" sz="2400" b="1" dirty="0" smtClean="0">
              <a:solidFill>
                <a:schemeClr val="bg1"/>
              </a:solidFill>
              <a:latin typeface="Meiryo UI" panose="020B0604030504040204" pitchFamily="50" charset="-128"/>
              <a:ea typeface="Meiryo UI" panose="020B0604030504040204" pitchFamily="50" charset="-128"/>
            </a:endParaRPr>
          </a:p>
          <a:p>
            <a:pPr algn="ctr"/>
            <a:r>
              <a:rPr lang="en-US" altLang="ja-JP" sz="2400" b="1" dirty="0" smtClean="0">
                <a:solidFill>
                  <a:schemeClr val="bg1"/>
                </a:solidFill>
                <a:latin typeface="Meiryo UI" panose="020B0604030504040204" pitchFamily="50" charset="-128"/>
                <a:ea typeface="Meiryo UI" panose="020B0604030504040204" pitchFamily="50" charset="-128"/>
              </a:rPr>
              <a:t>【</a:t>
            </a:r>
            <a:r>
              <a:rPr lang="ja-JP" altLang="en-US" sz="2400" b="1" dirty="0" smtClean="0">
                <a:solidFill>
                  <a:schemeClr val="bg1"/>
                </a:solidFill>
                <a:latin typeface="Meiryo UI" panose="020B0604030504040204" pitchFamily="50" charset="-128"/>
                <a:ea typeface="Meiryo UI" panose="020B0604030504040204" pitchFamily="50" charset="-128"/>
              </a:rPr>
              <a:t>警戒レベル５</a:t>
            </a:r>
            <a:r>
              <a:rPr lang="en-US" altLang="ja-JP" sz="2400" b="1" dirty="0" smtClean="0">
                <a:solidFill>
                  <a:schemeClr val="bg1"/>
                </a:solidFill>
                <a:latin typeface="Meiryo UI" panose="020B0604030504040204" pitchFamily="50" charset="-128"/>
                <a:ea typeface="Meiryo UI" panose="020B0604030504040204" pitchFamily="50" charset="-128"/>
              </a:rPr>
              <a:t>】</a:t>
            </a:r>
            <a:endParaRPr kumimoji="1" lang="ja-JP" altLang="en-US" sz="2400" b="1" dirty="0">
              <a:solidFill>
                <a:schemeClr val="bg1"/>
              </a:solidFill>
              <a:latin typeface="Meiryo UI" panose="020B0604030504040204" pitchFamily="50" charset="-128"/>
              <a:ea typeface="Meiryo UI" panose="020B0604030504040204" pitchFamily="50" charset="-128"/>
            </a:endParaRPr>
          </a:p>
        </p:txBody>
      </p:sp>
      <p:sp>
        <p:nvSpPr>
          <p:cNvPr id="19" name="正方形/長方形 18"/>
          <p:cNvSpPr/>
          <p:nvPr/>
        </p:nvSpPr>
        <p:spPr>
          <a:xfrm>
            <a:off x="4644008" y="4869025"/>
            <a:ext cx="3240000" cy="936104"/>
          </a:xfrm>
          <a:prstGeom prst="rect">
            <a:avLst/>
          </a:prstGeom>
          <a:solidFill>
            <a:srgbClr val="FFFF0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smtClean="0">
                <a:solidFill>
                  <a:schemeClr val="tx1"/>
                </a:solidFill>
                <a:latin typeface="Meiryo UI" panose="020B0604030504040204" pitchFamily="50" charset="-128"/>
                <a:ea typeface="Meiryo UI" panose="020B0604030504040204" pitchFamily="50" charset="-128"/>
              </a:rPr>
              <a:t>大雨洪水注意報</a:t>
            </a:r>
            <a:endParaRPr kumimoji="1" lang="en-US" altLang="ja-JP" sz="1600" b="1" dirty="0" smtClean="0">
              <a:solidFill>
                <a:schemeClr val="tx1"/>
              </a:solidFill>
              <a:latin typeface="Meiryo UI" panose="020B0604030504040204" pitchFamily="50" charset="-128"/>
              <a:ea typeface="Meiryo UI" panose="020B0604030504040204" pitchFamily="50" charset="-128"/>
            </a:endParaRPr>
          </a:p>
          <a:p>
            <a:pPr algn="ctr"/>
            <a:r>
              <a:rPr lang="ja-JP" altLang="en-US" sz="1600" b="1" dirty="0" smtClean="0">
                <a:solidFill>
                  <a:schemeClr val="tx1"/>
                </a:solidFill>
                <a:latin typeface="Meiryo UI" panose="020B0604030504040204" pitchFamily="50" charset="-128"/>
                <a:ea typeface="Meiryo UI" panose="020B0604030504040204" pitchFamily="50" charset="-128"/>
              </a:rPr>
              <a:t>避難行動の確認</a:t>
            </a:r>
            <a:endParaRPr lang="en-US" altLang="ja-JP" sz="2400" b="1" dirty="0" smtClean="0">
              <a:solidFill>
                <a:schemeClr val="tx1"/>
              </a:solidFill>
              <a:latin typeface="Meiryo UI" panose="020B0604030504040204" pitchFamily="50" charset="-128"/>
              <a:ea typeface="Meiryo UI" panose="020B0604030504040204" pitchFamily="50" charset="-128"/>
            </a:endParaRPr>
          </a:p>
          <a:p>
            <a:pPr algn="ctr"/>
            <a:r>
              <a:rPr kumimoji="1" lang="en-US" altLang="ja-JP" sz="2400" b="1" dirty="0" smtClean="0">
                <a:solidFill>
                  <a:schemeClr val="tx1"/>
                </a:solidFill>
                <a:latin typeface="Meiryo UI" panose="020B0604030504040204" pitchFamily="50" charset="-128"/>
                <a:ea typeface="Meiryo UI" panose="020B0604030504040204" pitchFamily="50" charset="-128"/>
              </a:rPr>
              <a:t>【</a:t>
            </a:r>
            <a:r>
              <a:rPr kumimoji="1" lang="ja-JP" altLang="en-US" sz="2400" b="1" dirty="0" smtClean="0">
                <a:solidFill>
                  <a:schemeClr val="tx1"/>
                </a:solidFill>
                <a:latin typeface="Meiryo UI" panose="020B0604030504040204" pitchFamily="50" charset="-128"/>
                <a:ea typeface="Meiryo UI" panose="020B0604030504040204" pitchFamily="50" charset="-128"/>
              </a:rPr>
              <a:t>警戒レベル２</a:t>
            </a:r>
            <a:r>
              <a:rPr kumimoji="1" lang="en-US" altLang="ja-JP" sz="2400" b="1" dirty="0" smtClean="0">
                <a:solidFill>
                  <a:schemeClr val="tx1"/>
                </a:solidFill>
                <a:latin typeface="Meiryo UI" panose="020B0604030504040204" pitchFamily="50" charset="-128"/>
                <a:ea typeface="Meiryo UI" panose="020B0604030504040204" pitchFamily="50" charset="-128"/>
              </a:rPr>
              <a:t>】</a:t>
            </a:r>
            <a:endParaRPr kumimoji="1" lang="ja-JP" altLang="en-US" sz="2400" b="1" dirty="0">
              <a:solidFill>
                <a:schemeClr val="tx1"/>
              </a:solidFill>
              <a:latin typeface="Meiryo UI" panose="020B0604030504040204" pitchFamily="50" charset="-128"/>
              <a:ea typeface="Meiryo UI" panose="020B0604030504040204" pitchFamily="50" charset="-128"/>
            </a:endParaRPr>
          </a:p>
        </p:txBody>
      </p:sp>
      <p:sp>
        <p:nvSpPr>
          <p:cNvPr id="20" name="正方形/長方形 19"/>
          <p:cNvSpPr/>
          <p:nvPr/>
        </p:nvSpPr>
        <p:spPr>
          <a:xfrm>
            <a:off x="4644008" y="5805129"/>
            <a:ext cx="3240000" cy="936104"/>
          </a:xfrm>
          <a:prstGeom prst="rect">
            <a:avLst/>
          </a:prstGeom>
          <a:solidFill>
            <a:schemeClr val="bg1">
              <a:lumMod val="8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smtClean="0">
                <a:solidFill>
                  <a:schemeClr val="tx1"/>
                </a:solidFill>
                <a:latin typeface="Meiryo UI" panose="020B0604030504040204" pitchFamily="50" charset="-128"/>
                <a:ea typeface="Meiryo UI" panose="020B0604030504040204" pitchFamily="50" charset="-128"/>
              </a:rPr>
              <a:t>警報級の可能性</a:t>
            </a:r>
            <a:endParaRPr kumimoji="1" lang="en-US" altLang="ja-JP" sz="1600" b="1" dirty="0" smtClean="0">
              <a:solidFill>
                <a:schemeClr val="tx1"/>
              </a:solidFill>
              <a:latin typeface="Meiryo UI" panose="020B0604030504040204" pitchFamily="50" charset="-128"/>
              <a:ea typeface="Meiryo UI" panose="020B0604030504040204" pitchFamily="50" charset="-128"/>
            </a:endParaRPr>
          </a:p>
          <a:p>
            <a:pPr algn="ctr"/>
            <a:r>
              <a:rPr lang="ja-JP" altLang="en-US" sz="1600" b="1" dirty="0" smtClean="0">
                <a:solidFill>
                  <a:schemeClr val="tx1"/>
                </a:solidFill>
                <a:latin typeface="Meiryo UI" panose="020B0604030504040204" pitchFamily="50" charset="-128"/>
                <a:ea typeface="Meiryo UI" panose="020B0604030504040204" pitchFamily="50" charset="-128"/>
              </a:rPr>
              <a:t>心構えを高める</a:t>
            </a:r>
            <a:endParaRPr lang="en-US" altLang="ja-JP" sz="1600" b="1" dirty="0" smtClean="0">
              <a:solidFill>
                <a:schemeClr val="tx1"/>
              </a:solidFill>
              <a:latin typeface="Meiryo UI" panose="020B0604030504040204" pitchFamily="50" charset="-128"/>
              <a:ea typeface="Meiryo UI" panose="020B0604030504040204" pitchFamily="50" charset="-128"/>
            </a:endParaRPr>
          </a:p>
          <a:p>
            <a:pPr algn="ctr"/>
            <a:r>
              <a:rPr kumimoji="1" lang="en-US" altLang="ja-JP" sz="2400" b="1" dirty="0" smtClean="0">
                <a:solidFill>
                  <a:schemeClr val="tx1"/>
                </a:solidFill>
                <a:latin typeface="Meiryo UI" panose="020B0604030504040204" pitchFamily="50" charset="-128"/>
                <a:ea typeface="Meiryo UI" panose="020B0604030504040204" pitchFamily="50" charset="-128"/>
              </a:rPr>
              <a:t>【</a:t>
            </a:r>
            <a:r>
              <a:rPr kumimoji="1" lang="ja-JP" altLang="en-US" sz="2400" b="1" dirty="0" smtClean="0">
                <a:solidFill>
                  <a:schemeClr val="tx1"/>
                </a:solidFill>
                <a:latin typeface="Meiryo UI" panose="020B0604030504040204" pitchFamily="50" charset="-128"/>
                <a:ea typeface="Meiryo UI" panose="020B0604030504040204" pitchFamily="50" charset="-128"/>
              </a:rPr>
              <a:t>警戒レベル１</a:t>
            </a:r>
            <a:r>
              <a:rPr kumimoji="1" lang="en-US" altLang="ja-JP" sz="2400" b="1" dirty="0" smtClean="0">
                <a:solidFill>
                  <a:schemeClr val="tx1"/>
                </a:solidFill>
                <a:latin typeface="Meiryo UI" panose="020B0604030504040204" pitchFamily="50" charset="-128"/>
                <a:ea typeface="Meiryo UI" panose="020B0604030504040204" pitchFamily="50" charset="-128"/>
              </a:rPr>
              <a:t>】</a:t>
            </a:r>
            <a:endParaRPr kumimoji="1" lang="ja-JP" altLang="en-US" sz="1600" b="1" dirty="0">
              <a:solidFill>
                <a:schemeClr val="tx1"/>
              </a:solidFill>
              <a:latin typeface="Meiryo UI" panose="020B0604030504040204" pitchFamily="50" charset="-128"/>
              <a:ea typeface="Meiryo UI" panose="020B0604030504040204" pitchFamily="50" charset="-128"/>
            </a:endParaRPr>
          </a:p>
        </p:txBody>
      </p:sp>
      <p:sp>
        <p:nvSpPr>
          <p:cNvPr id="21" name="テキスト ボックス 20"/>
          <p:cNvSpPr txBox="1"/>
          <p:nvPr/>
        </p:nvSpPr>
        <p:spPr>
          <a:xfrm>
            <a:off x="366778" y="755412"/>
            <a:ext cx="2880000" cy="369332"/>
          </a:xfrm>
          <a:prstGeom prst="rect">
            <a:avLst/>
          </a:prstGeom>
          <a:noFill/>
        </p:spPr>
        <p:txBody>
          <a:bodyPr wrap="square" rtlCol="0">
            <a:spAutoFit/>
          </a:bodyPr>
          <a:lstStyle/>
          <a:p>
            <a:pPr algn="ctr"/>
            <a:r>
              <a:rPr lang="ja-JP" altLang="en-US" b="1" dirty="0"/>
              <a:t>今まで</a:t>
            </a:r>
            <a:r>
              <a:rPr lang="ja-JP" altLang="en-US" b="1" dirty="0" smtClean="0"/>
              <a:t>の情報</a:t>
            </a:r>
            <a:endParaRPr kumimoji="1" lang="ja-JP" altLang="en-US" b="1" dirty="0"/>
          </a:p>
        </p:txBody>
      </p:sp>
      <p:sp>
        <p:nvSpPr>
          <p:cNvPr id="22" name="テキスト ボックス 21"/>
          <p:cNvSpPr txBox="1"/>
          <p:nvPr/>
        </p:nvSpPr>
        <p:spPr>
          <a:xfrm>
            <a:off x="4836403" y="755412"/>
            <a:ext cx="2880000" cy="369332"/>
          </a:xfrm>
          <a:prstGeom prst="rect">
            <a:avLst/>
          </a:prstGeom>
          <a:noFill/>
        </p:spPr>
        <p:txBody>
          <a:bodyPr wrap="square" rtlCol="0">
            <a:spAutoFit/>
          </a:bodyPr>
          <a:lstStyle/>
          <a:p>
            <a:pPr algn="ctr"/>
            <a:r>
              <a:rPr kumimoji="1" lang="ja-JP" altLang="en-US" b="1" dirty="0" smtClean="0"/>
              <a:t>警報レベルによる発令等</a:t>
            </a:r>
            <a:endParaRPr kumimoji="1" lang="ja-JP" altLang="en-US" b="1" dirty="0"/>
          </a:p>
        </p:txBody>
      </p:sp>
      <p:grpSp>
        <p:nvGrpSpPr>
          <p:cNvPr id="31" name="グループ化 30"/>
          <p:cNvGrpSpPr/>
          <p:nvPr/>
        </p:nvGrpSpPr>
        <p:grpSpPr>
          <a:xfrm>
            <a:off x="3498132" y="2553670"/>
            <a:ext cx="1093651" cy="814647"/>
            <a:chOff x="3448590" y="2506250"/>
            <a:chExt cx="1123410" cy="936104"/>
          </a:xfrm>
        </p:grpSpPr>
        <p:cxnSp>
          <p:nvCxnSpPr>
            <p:cNvPr id="25" name="直線コネクタ 24"/>
            <p:cNvCxnSpPr/>
            <p:nvPr/>
          </p:nvCxnSpPr>
          <p:spPr>
            <a:xfrm>
              <a:off x="3448590" y="2506250"/>
              <a:ext cx="763370" cy="0"/>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6" name="直線コネクタ 25"/>
            <p:cNvCxnSpPr/>
            <p:nvPr/>
          </p:nvCxnSpPr>
          <p:spPr>
            <a:xfrm>
              <a:off x="3448590" y="3442354"/>
              <a:ext cx="763370" cy="0"/>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8" name="直線コネクタ 27"/>
            <p:cNvCxnSpPr/>
            <p:nvPr/>
          </p:nvCxnSpPr>
          <p:spPr>
            <a:xfrm>
              <a:off x="4211960" y="2506250"/>
              <a:ext cx="0" cy="936104"/>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0" name="直線矢印コネクタ 29"/>
            <p:cNvCxnSpPr/>
            <p:nvPr/>
          </p:nvCxnSpPr>
          <p:spPr>
            <a:xfrm>
              <a:off x="4211960" y="2974302"/>
              <a:ext cx="360040" cy="0"/>
            </a:xfrm>
            <a:prstGeom prst="straightConnector1">
              <a:avLst/>
            </a:prstGeom>
            <a:ln w="762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cxnSp>
        <p:nvCxnSpPr>
          <p:cNvPr id="33" name="直線矢印コネクタ 32"/>
          <p:cNvCxnSpPr/>
          <p:nvPr/>
        </p:nvCxnSpPr>
        <p:spPr>
          <a:xfrm>
            <a:off x="3498133" y="4302838"/>
            <a:ext cx="1087322" cy="0"/>
          </a:xfrm>
          <a:prstGeom prst="straightConnector1">
            <a:avLst/>
          </a:prstGeom>
          <a:ln w="762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39" name="グループ化 38"/>
          <p:cNvGrpSpPr/>
          <p:nvPr/>
        </p:nvGrpSpPr>
        <p:grpSpPr>
          <a:xfrm>
            <a:off x="7927186" y="1628800"/>
            <a:ext cx="333162" cy="2674038"/>
            <a:chOff x="8229813" y="1233152"/>
            <a:chExt cx="333162" cy="3528000"/>
          </a:xfrm>
        </p:grpSpPr>
        <p:cxnSp>
          <p:nvCxnSpPr>
            <p:cNvPr id="35" name="直線コネクタ 34"/>
            <p:cNvCxnSpPr/>
            <p:nvPr/>
          </p:nvCxnSpPr>
          <p:spPr>
            <a:xfrm>
              <a:off x="8244408" y="1268760"/>
              <a:ext cx="318567" cy="0"/>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6" name="直線コネクタ 35"/>
            <p:cNvCxnSpPr/>
            <p:nvPr/>
          </p:nvCxnSpPr>
          <p:spPr>
            <a:xfrm>
              <a:off x="8229813" y="4725144"/>
              <a:ext cx="318567" cy="0"/>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8" name="直線コネクタ 37"/>
            <p:cNvCxnSpPr/>
            <p:nvPr/>
          </p:nvCxnSpPr>
          <p:spPr>
            <a:xfrm>
              <a:off x="8562975" y="1233152"/>
              <a:ext cx="0" cy="3528000"/>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40" name="グループ化 39"/>
          <p:cNvGrpSpPr/>
          <p:nvPr/>
        </p:nvGrpSpPr>
        <p:grpSpPr>
          <a:xfrm>
            <a:off x="7941781" y="4869160"/>
            <a:ext cx="333162" cy="1813207"/>
            <a:chOff x="8229813" y="1233152"/>
            <a:chExt cx="333162" cy="3528000"/>
          </a:xfrm>
        </p:grpSpPr>
        <p:cxnSp>
          <p:nvCxnSpPr>
            <p:cNvPr id="41" name="直線コネクタ 40"/>
            <p:cNvCxnSpPr/>
            <p:nvPr/>
          </p:nvCxnSpPr>
          <p:spPr>
            <a:xfrm>
              <a:off x="8244408" y="1268760"/>
              <a:ext cx="318567" cy="0"/>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2" name="直線コネクタ 41"/>
            <p:cNvCxnSpPr/>
            <p:nvPr/>
          </p:nvCxnSpPr>
          <p:spPr>
            <a:xfrm>
              <a:off x="8229813" y="4725144"/>
              <a:ext cx="318567" cy="0"/>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3" name="直線コネクタ 42"/>
            <p:cNvCxnSpPr/>
            <p:nvPr/>
          </p:nvCxnSpPr>
          <p:spPr>
            <a:xfrm>
              <a:off x="8562975" y="1233152"/>
              <a:ext cx="0" cy="3528000"/>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44" name="テキスト ボックス 43"/>
          <p:cNvSpPr txBox="1"/>
          <p:nvPr/>
        </p:nvSpPr>
        <p:spPr>
          <a:xfrm>
            <a:off x="8502823" y="1989064"/>
            <a:ext cx="461665" cy="2016000"/>
          </a:xfrm>
          <a:prstGeom prst="rect">
            <a:avLst/>
          </a:prstGeom>
          <a:noFill/>
          <a:ln>
            <a:solidFill>
              <a:schemeClr val="tx1"/>
            </a:solidFill>
          </a:ln>
        </p:spPr>
        <p:txBody>
          <a:bodyPr vert="eaVert" wrap="square" rtlCol="0" anchor="ctr">
            <a:spAutoFit/>
          </a:bodyPr>
          <a:lstStyle/>
          <a:p>
            <a:pPr algn="ctr"/>
            <a:r>
              <a:rPr kumimoji="1" lang="ja-JP" altLang="en-US" b="1" dirty="0" smtClean="0"/>
              <a:t>市・町が発令</a:t>
            </a:r>
            <a:endParaRPr kumimoji="1" lang="ja-JP" altLang="en-US" b="1" dirty="0"/>
          </a:p>
        </p:txBody>
      </p:sp>
      <p:sp>
        <p:nvSpPr>
          <p:cNvPr id="45" name="テキスト ボックス 44"/>
          <p:cNvSpPr txBox="1"/>
          <p:nvPr/>
        </p:nvSpPr>
        <p:spPr>
          <a:xfrm>
            <a:off x="8529733" y="5193336"/>
            <a:ext cx="461665" cy="1260000"/>
          </a:xfrm>
          <a:prstGeom prst="rect">
            <a:avLst/>
          </a:prstGeom>
          <a:noFill/>
          <a:ln>
            <a:solidFill>
              <a:schemeClr val="tx1"/>
            </a:solidFill>
          </a:ln>
        </p:spPr>
        <p:txBody>
          <a:bodyPr vert="eaVert" wrap="square" rtlCol="0" anchor="ctr">
            <a:spAutoFit/>
          </a:bodyPr>
          <a:lstStyle/>
          <a:p>
            <a:pPr algn="ctr"/>
            <a:r>
              <a:rPr kumimoji="1" lang="ja-JP" altLang="en-US" b="1" dirty="0" smtClean="0"/>
              <a:t>気象庁</a:t>
            </a:r>
            <a:endParaRPr kumimoji="1" lang="ja-JP" altLang="en-US" b="1" dirty="0"/>
          </a:p>
        </p:txBody>
      </p:sp>
      <p:sp>
        <p:nvSpPr>
          <p:cNvPr id="46" name="タイトル 1"/>
          <p:cNvSpPr txBox="1">
            <a:spLocks/>
          </p:cNvSpPr>
          <p:nvPr/>
        </p:nvSpPr>
        <p:spPr>
          <a:xfrm>
            <a:off x="179512" y="0"/>
            <a:ext cx="8811886" cy="648000"/>
          </a:xfrm>
          <a:prstGeom prst="rect">
            <a:avLst/>
          </a:prstGeom>
          <a:solidFill>
            <a:srgbClr val="1F497D">
              <a:lumMod val="20000"/>
              <a:lumOff val="80000"/>
            </a:srgbClr>
          </a:solidFill>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1" lang="ja-JP" altLang="en-US" sz="3600" b="0" i="0" u="none" strike="noStrike" kern="1200" cap="none" spc="0" normalizeH="0" baseline="0" noProof="0" dirty="0" smtClean="0">
                <a:ln>
                  <a:noFill/>
                </a:ln>
                <a:solidFill>
                  <a:prstClr val="black"/>
                </a:solidFill>
                <a:effectLst/>
                <a:uLnTx/>
                <a:uFillTx/>
                <a:latin typeface="Calibri"/>
                <a:ea typeface="ＭＳ Ｐゴシック"/>
                <a:cs typeface="+mj-cs"/>
              </a:rPr>
              <a:t>　警戒レベル情報</a:t>
            </a:r>
            <a:r>
              <a:rPr kumimoji="1" lang="ja-JP" altLang="en-US" sz="2400" b="1" i="0" u="none" strike="noStrike" kern="1200" cap="none" spc="0" normalizeH="0" baseline="0" noProof="0" dirty="0" smtClean="0">
                <a:ln>
                  <a:noFill/>
                </a:ln>
                <a:solidFill>
                  <a:prstClr val="black"/>
                </a:solidFill>
                <a:effectLst/>
                <a:uLnTx/>
                <a:uFillTx/>
                <a:latin typeface="Calibri"/>
                <a:ea typeface="ＭＳ Ｐゴシック"/>
                <a:cs typeface="+mj-cs"/>
              </a:rPr>
              <a:t>　</a:t>
            </a:r>
          </a:p>
        </p:txBody>
      </p:sp>
      <p:cxnSp>
        <p:nvCxnSpPr>
          <p:cNvPr id="32" name="直線矢印コネクタ 31"/>
          <p:cNvCxnSpPr/>
          <p:nvPr/>
        </p:nvCxnSpPr>
        <p:spPr>
          <a:xfrm>
            <a:off x="8276174" y="2954530"/>
            <a:ext cx="378000" cy="0"/>
          </a:xfrm>
          <a:prstGeom prst="straightConnector1">
            <a:avLst/>
          </a:prstGeom>
          <a:ln w="762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4" name="直線矢印コネクタ 33"/>
          <p:cNvCxnSpPr/>
          <p:nvPr/>
        </p:nvCxnSpPr>
        <p:spPr>
          <a:xfrm>
            <a:off x="8254506" y="5823336"/>
            <a:ext cx="399668" cy="0"/>
          </a:xfrm>
          <a:prstGeom prst="straightConnector1">
            <a:avLst/>
          </a:prstGeom>
          <a:ln w="762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7" name="正方形/長方形 36"/>
          <p:cNvSpPr/>
          <p:nvPr/>
        </p:nvSpPr>
        <p:spPr>
          <a:xfrm>
            <a:off x="210086" y="1299829"/>
            <a:ext cx="3240000" cy="711920"/>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400" b="1" dirty="0" smtClean="0">
                <a:solidFill>
                  <a:schemeClr val="bg1"/>
                </a:solidFill>
                <a:latin typeface="Meiryo UI" panose="020B0604030504040204" pitchFamily="50" charset="-128"/>
                <a:ea typeface="Meiryo UI" panose="020B0604030504040204" pitchFamily="50" charset="-128"/>
              </a:rPr>
              <a:t>災害発生</a:t>
            </a:r>
            <a:r>
              <a:rPr lang="ja-JP" altLang="en-US" sz="2400" b="1" dirty="0">
                <a:solidFill>
                  <a:schemeClr val="bg1"/>
                </a:solidFill>
                <a:latin typeface="Meiryo UI" panose="020B0604030504040204" pitchFamily="50" charset="-128"/>
                <a:ea typeface="Meiryo UI" panose="020B0604030504040204" pitchFamily="50" charset="-128"/>
              </a:rPr>
              <a:t>情報</a:t>
            </a:r>
            <a:endParaRPr lang="en-US" altLang="ja-JP" sz="2400" b="1" dirty="0" smtClean="0">
              <a:solidFill>
                <a:schemeClr val="bg1"/>
              </a:solidFill>
              <a:latin typeface="Meiryo UI" panose="020B0604030504040204" pitchFamily="50" charset="-128"/>
              <a:ea typeface="Meiryo UI" panose="020B0604030504040204" pitchFamily="50" charset="-128"/>
            </a:endParaRPr>
          </a:p>
        </p:txBody>
      </p:sp>
      <p:cxnSp>
        <p:nvCxnSpPr>
          <p:cNvPr id="47" name="直線矢印コネクタ 46"/>
          <p:cNvCxnSpPr/>
          <p:nvPr/>
        </p:nvCxnSpPr>
        <p:spPr>
          <a:xfrm>
            <a:off x="3498132" y="1655789"/>
            <a:ext cx="1087322" cy="0"/>
          </a:xfrm>
          <a:prstGeom prst="straightConnector1">
            <a:avLst/>
          </a:prstGeom>
          <a:ln w="76200">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2708058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1"/>
          <p:cNvSpPr txBox="1">
            <a:spLocks/>
          </p:cNvSpPr>
          <p:nvPr/>
        </p:nvSpPr>
        <p:spPr>
          <a:xfrm>
            <a:off x="53002" y="0"/>
            <a:ext cx="9042487" cy="648000"/>
          </a:xfrm>
          <a:prstGeom prst="rect">
            <a:avLst/>
          </a:prstGeom>
          <a:solidFill>
            <a:srgbClr val="1F497D">
              <a:lumMod val="20000"/>
              <a:lumOff val="80000"/>
            </a:srgbClr>
          </a:solidFill>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marL="0" marR="0" lvl="0" indent="0" defTabSz="914400" rtl="0" eaLnBrk="1" fontAlgn="auto" latinLnBrk="0" hangingPunct="1">
              <a:lnSpc>
                <a:spcPct val="100000"/>
              </a:lnSpc>
              <a:spcBef>
                <a:spcPct val="0"/>
              </a:spcBef>
              <a:spcAft>
                <a:spcPts val="0"/>
              </a:spcAft>
              <a:buClrTx/>
              <a:buSzTx/>
              <a:buFontTx/>
              <a:buNone/>
              <a:tabLst/>
              <a:defRPr/>
            </a:pPr>
            <a:r>
              <a:rPr kumimoji="1" lang="ja-JP" altLang="en-US" sz="3600" b="0" i="0" u="none" strike="noStrike" kern="1200" cap="none" spc="0" normalizeH="0" baseline="0" noProof="0" dirty="0" smtClean="0">
                <a:ln>
                  <a:noFill/>
                </a:ln>
                <a:solidFill>
                  <a:prstClr val="black"/>
                </a:solidFill>
                <a:effectLst/>
                <a:uLnTx/>
                <a:uFillTx/>
                <a:latin typeface="Calibri"/>
                <a:ea typeface="ＭＳ Ｐゴシック"/>
                <a:cs typeface="+mj-cs"/>
              </a:rPr>
              <a:t>コミュニティ（地域版）タイムライン</a:t>
            </a:r>
            <a:endParaRPr kumimoji="1" lang="ja-JP" altLang="en-US" sz="2400" b="1" i="0" u="none" strike="noStrike" kern="1200" cap="none" spc="0" normalizeH="0" baseline="0" noProof="0" dirty="0" smtClean="0">
              <a:ln>
                <a:noFill/>
              </a:ln>
              <a:solidFill>
                <a:prstClr val="black"/>
              </a:solidFill>
              <a:effectLst/>
              <a:uLnTx/>
              <a:uFillTx/>
              <a:latin typeface="Calibri"/>
              <a:ea typeface="ＭＳ Ｐゴシック"/>
              <a:cs typeface="+mj-cs"/>
            </a:endParaRPr>
          </a:p>
        </p:txBody>
      </p:sp>
      <p:sp>
        <p:nvSpPr>
          <p:cNvPr id="7" name="正方形/長方形 6"/>
          <p:cNvSpPr/>
          <p:nvPr/>
        </p:nvSpPr>
        <p:spPr>
          <a:xfrm>
            <a:off x="3724865" y="712191"/>
            <a:ext cx="1566000" cy="6120000"/>
          </a:xfrm>
          <a:prstGeom prst="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ja-JP" altLang="en-US" sz="1286"/>
          </a:p>
        </p:txBody>
      </p:sp>
      <p:sp>
        <p:nvSpPr>
          <p:cNvPr id="8" name="正方形/長方形 7"/>
          <p:cNvSpPr/>
          <p:nvPr/>
        </p:nvSpPr>
        <p:spPr>
          <a:xfrm>
            <a:off x="3756471" y="860089"/>
            <a:ext cx="1473685" cy="326810"/>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143" b="1" dirty="0" smtClean="0"/>
              <a:t>市町村の対応</a:t>
            </a:r>
            <a:endParaRPr lang="ja-JP" altLang="en-US" sz="1143" b="1" dirty="0"/>
          </a:p>
        </p:txBody>
      </p:sp>
      <p:sp>
        <p:nvSpPr>
          <p:cNvPr id="9" name="正方形/長方形 8"/>
          <p:cNvSpPr/>
          <p:nvPr/>
        </p:nvSpPr>
        <p:spPr>
          <a:xfrm>
            <a:off x="53002" y="709785"/>
            <a:ext cx="1368916" cy="6120000"/>
          </a:xfrm>
          <a:prstGeom prst="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ja-JP" altLang="en-US" sz="1286"/>
          </a:p>
        </p:txBody>
      </p:sp>
      <p:sp>
        <p:nvSpPr>
          <p:cNvPr id="10" name="角丸四角形 9"/>
          <p:cNvSpPr/>
          <p:nvPr/>
        </p:nvSpPr>
        <p:spPr>
          <a:xfrm>
            <a:off x="246411" y="625875"/>
            <a:ext cx="992777" cy="269966"/>
          </a:xfrm>
          <a:prstGeom prst="roundRect">
            <a:avLst/>
          </a:prstGeom>
          <a:solidFill>
            <a:srgbClr val="0070C0"/>
          </a:solidFill>
          <a:ln>
            <a:solidFill>
              <a:schemeClr val="tx1"/>
            </a:solidFill>
          </a:ln>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ja-JP" altLang="en-US" sz="1200" b="1" dirty="0">
                <a:solidFill>
                  <a:schemeClr val="bg1"/>
                </a:solidFill>
              </a:rPr>
              <a:t>気象状況</a:t>
            </a:r>
          </a:p>
        </p:txBody>
      </p:sp>
      <p:sp>
        <p:nvSpPr>
          <p:cNvPr id="11" name="正方形/長方形 10"/>
          <p:cNvSpPr/>
          <p:nvPr/>
        </p:nvSpPr>
        <p:spPr>
          <a:xfrm>
            <a:off x="1494795" y="709784"/>
            <a:ext cx="2144316" cy="6120000"/>
          </a:xfrm>
          <a:prstGeom prst="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ja-JP" altLang="en-US" sz="1200" dirty="0"/>
          </a:p>
        </p:txBody>
      </p:sp>
      <p:sp>
        <p:nvSpPr>
          <p:cNvPr id="12" name="正方形/長方形 11"/>
          <p:cNvSpPr/>
          <p:nvPr/>
        </p:nvSpPr>
        <p:spPr>
          <a:xfrm>
            <a:off x="5351489" y="713585"/>
            <a:ext cx="3744000" cy="6120000"/>
          </a:xfrm>
          <a:prstGeom prst="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t" anchorCtr="0"/>
          <a:lstStyle/>
          <a:p>
            <a:endParaRPr lang="en-US" altLang="ja-JP" sz="1286" dirty="0" smtClean="0"/>
          </a:p>
          <a:p>
            <a:endParaRPr lang="en-US" altLang="ja-JP" sz="1286" dirty="0"/>
          </a:p>
        </p:txBody>
      </p:sp>
      <p:sp>
        <p:nvSpPr>
          <p:cNvPr id="13" name="角丸四角形 12"/>
          <p:cNvSpPr/>
          <p:nvPr/>
        </p:nvSpPr>
        <p:spPr>
          <a:xfrm>
            <a:off x="1781126" y="625875"/>
            <a:ext cx="1620000" cy="269966"/>
          </a:xfrm>
          <a:prstGeom prst="roundRect">
            <a:avLst/>
          </a:prstGeom>
          <a:solidFill>
            <a:srgbClr val="0070C0"/>
          </a:solidFill>
          <a:ln>
            <a:solidFill>
              <a:schemeClr val="tx1"/>
            </a:solidFill>
          </a:ln>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ja-JP" altLang="en-US" sz="1200" b="1" dirty="0" smtClean="0">
                <a:solidFill>
                  <a:schemeClr val="bg1"/>
                </a:solidFill>
              </a:rPr>
              <a:t>気象や防災情報</a:t>
            </a:r>
            <a:endParaRPr lang="ja-JP" altLang="en-US" sz="1200" b="1" dirty="0">
              <a:solidFill>
                <a:schemeClr val="bg1"/>
              </a:solidFill>
            </a:endParaRPr>
          </a:p>
        </p:txBody>
      </p:sp>
      <p:sp>
        <p:nvSpPr>
          <p:cNvPr id="14" name="角丸四角形 13"/>
          <p:cNvSpPr/>
          <p:nvPr/>
        </p:nvSpPr>
        <p:spPr>
          <a:xfrm>
            <a:off x="3992035" y="625875"/>
            <a:ext cx="992777" cy="269966"/>
          </a:xfrm>
          <a:prstGeom prst="roundRect">
            <a:avLst/>
          </a:prstGeom>
          <a:solidFill>
            <a:srgbClr val="0070C0"/>
          </a:solidFill>
          <a:ln>
            <a:solidFill>
              <a:schemeClr val="tx1"/>
            </a:solidFill>
          </a:ln>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ja-JP" altLang="en-US" sz="1200" b="1" dirty="0">
                <a:solidFill>
                  <a:schemeClr val="bg1"/>
                </a:solidFill>
              </a:rPr>
              <a:t>避難情報</a:t>
            </a:r>
          </a:p>
        </p:txBody>
      </p:sp>
      <p:sp>
        <p:nvSpPr>
          <p:cNvPr id="15" name="正方形/長方形 14"/>
          <p:cNvSpPr/>
          <p:nvPr/>
        </p:nvSpPr>
        <p:spPr>
          <a:xfrm>
            <a:off x="1542802" y="2861774"/>
            <a:ext cx="972000" cy="3024000"/>
          </a:xfrm>
          <a:prstGeom prst="rect">
            <a:avLst/>
          </a:prstGeom>
          <a:solidFill>
            <a:srgbClr val="FF0000">
              <a:alpha val="50000"/>
            </a:srgbClr>
          </a:solidFill>
          <a:ln w="6350">
            <a:solidFill>
              <a:schemeClr val="tx1"/>
            </a:solidFill>
          </a:ln>
        </p:spPr>
        <p:style>
          <a:lnRef idx="2">
            <a:schemeClr val="accent6"/>
          </a:lnRef>
          <a:fillRef idx="1">
            <a:schemeClr val="lt1"/>
          </a:fillRef>
          <a:effectRef idx="0">
            <a:schemeClr val="accent6"/>
          </a:effectRef>
          <a:fontRef idx="minor">
            <a:schemeClr val="dk1"/>
          </a:fontRef>
        </p:style>
        <p:txBody>
          <a:bodyPr lIns="36000" rIns="36000" rtlCol="0" anchor="t"/>
          <a:lstStyle/>
          <a:p>
            <a:pPr algn="ctr"/>
            <a:endParaRPr lang="en-US" altLang="ja-JP" sz="1200" b="1" dirty="0" smtClean="0"/>
          </a:p>
          <a:p>
            <a:pPr algn="ctr"/>
            <a:endParaRPr lang="en-US" altLang="ja-JP" sz="1200" b="1" dirty="0"/>
          </a:p>
          <a:p>
            <a:pPr algn="ctr"/>
            <a:endParaRPr lang="en-US" altLang="ja-JP" sz="1200" b="1" dirty="0" smtClean="0"/>
          </a:p>
          <a:p>
            <a:pPr algn="ctr"/>
            <a:r>
              <a:rPr lang="ja-JP" altLang="en-US" sz="1200" b="1" dirty="0" smtClean="0">
                <a:solidFill>
                  <a:schemeClr val="bg1"/>
                </a:solidFill>
              </a:rPr>
              <a:t>大雨・洪水</a:t>
            </a:r>
            <a:endParaRPr lang="en-US" altLang="ja-JP" sz="1200" b="1" dirty="0" smtClean="0">
              <a:solidFill>
                <a:schemeClr val="bg1"/>
              </a:solidFill>
            </a:endParaRPr>
          </a:p>
          <a:p>
            <a:pPr algn="ctr"/>
            <a:r>
              <a:rPr lang="ja-JP" altLang="en-US" sz="1200" b="1" dirty="0" smtClean="0">
                <a:solidFill>
                  <a:schemeClr val="bg1"/>
                </a:solidFill>
              </a:rPr>
              <a:t>警報</a:t>
            </a:r>
            <a:endParaRPr lang="en-US" altLang="ja-JP" sz="1200" b="1" dirty="0">
              <a:solidFill>
                <a:schemeClr val="bg1"/>
              </a:solidFill>
            </a:endParaRPr>
          </a:p>
        </p:txBody>
      </p:sp>
      <p:sp>
        <p:nvSpPr>
          <p:cNvPr id="16" name="正方形/長方形 15"/>
          <p:cNvSpPr/>
          <p:nvPr/>
        </p:nvSpPr>
        <p:spPr>
          <a:xfrm>
            <a:off x="1542801" y="5932636"/>
            <a:ext cx="972000" cy="864000"/>
          </a:xfrm>
          <a:prstGeom prst="rect">
            <a:avLst/>
          </a:prstGeom>
          <a:solidFill>
            <a:srgbClr val="7030A0">
              <a:alpha val="75000"/>
            </a:srgbClr>
          </a:solidFill>
          <a:ln w="6350">
            <a:solidFill>
              <a:schemeClr val="tx1"/>
            </a:solidFill>
          </a:ln>
        </p:spPr>
        <p:style>
          <a:lnRef idx="2">
            <a:schemeClr val="accent6"/>
          </a:lnRef>
          <a:fillRef idx="1">
            <a:schemeClr val="lt1"/>
          </a:fillRef>
          <a:effectRef idx="0">
            <a:schemeClr val="accent6"/>
          </a:effectRef>
          <a:fontRef idx="minor">
            <a:schemeClr val="dk1"/>
          </a:fontRef>
        </p:style>
        <p:txBody>
          <a:bodyPr lIns="36000" rIns="36000" rtlCol="0" anchor="ctr"/>
          <a:lstStyle/>
          <a:p>
            <a:pPr algn="ctr"/>
            <a:r>
              <a:rPr lang="ja-JP" altLang="en-US" sz="1200" b="1" dirty="0">
                <a:solidFill>
                  <a:schemeClr val="bg1"/>
                </a:solidFill>
              </a:rPr>
              <a:t>大雨</a:t>
            </a:r>
            <a:endParaRPr lang="en-US" altLang="ja-JP" sz="1200" b="1" dirty="0">
              <a:solidFill>
                <a:schemeClr val="bg1"/>
              </a:solidFill>
            </a:endParaRPr>
          </a:p>
          <a:p>
            <a:pPr algn="ctr"/>
            <a:r>
              <a:rPr lang="ja-JP" altLang="en-US" sz="1200" b="1" dirty="0">
                <a:solidFill>
                  <a:schemeClr val="bg1"/>
                </a:solidFill>
              </a:rPr>
              <a:t>特別</a:t>
            </a:r>
            <a:r>
              <a:rPr lang="ja-JP" altLang="en-US" sz="1200" b="1" dirty="0" smtClean="0">
                <a:solidFill>
                  <a:schemeClr val="bg1"/>
                </a:solidFill>
              </a:rPr>
              <a:t>警報</a:t>
            </a:r>
            <a:endParaRPr lang="en-US" altLang="ja-JP" sz="1200" b="1" dirty="0">
              <a:solidFill>
                <a:schemeClr val="bg1"/>
              </a:solidFill>
            </a:endParaRPr>
          </a:p>
        </p:txBody>
      </p:sp>
      <p:sp>
        <p:nvSpPr>
          <p:cNvPr id="17" name="正方形/長方形 16"/>
          <p:cNvSpPr/>
          <p:nvPr/>
        </p:nvSpPr>
        <p:spPr>
          <a:xfrm>
            <a:off x="1601199" y="5273615"/>
            <a:ext cx="864000" cy="576000"/>
          </a:xfrm>
          <a:prstGeom prst="rect">
            <a:avLst/>
          </a:prstGeom>
          <a:solidFill>
            <a:srgbClr val="7030A0">
              <a:alpha val="40000"/>
            </a:srgbClr>
          </a:solidFill>
          <a:ln>
            <a:solidFill>
              <a:schemeClr val="tx1"/>
            </a:solidFill>
            <a:prstDash val="sysDot"/>
          </a:ln>
        </p:spPr>
        <p:style>
          <a:lnRef idx="2">
            <a:schemeClr val="accent6"/>
          </a:lnRef>
          <a:fillRef idx="1">
            <a:schemeClr val="lt1"/>
          </a:fillRef>
          <a:effectRef idx="0">
            <a:schemeClr val="accent6"/>
          </a:effectRef>
          <a:fontRef idx="minor">
            <a:schemeClr val="dk1"/>
          </a:fontRef>
        </p:style>
        <p:txBody>
          <a:bodyPr lIns="36000" rIns="36000" rtlCol="0" anchor="ctr"/>
          <a:lstStyle/>
          <a:p>
            <a:pPr algn="ctr"/>
            <a:r>
              <a:rPr lang="ja-JP" altLang="en-US" sz="1100" b="1" dirty="0">
                <a:solidFill>
                  <a:schemeClr val="bg1"/>
                </a:solidFill>
              </a:rPr>
              <a:t>記録的</a:t>
            </a:r>
            <a:r>
              <a:rPr lang="ja-JP" altLang="en-US" sz="1100" b="1" dirty="0" smtClean="0">
                <a:solidFill>
                  <a:schemeClr val="bg1"/>
                </a:solidFill>
              </a:rPr>
              <a:t>短時間</a:t>
            </a:r>
            <a:r>
              <a:rPr lang="ja-JP" altLang="en-US" sz="1100" b="1" dirty="0">
                <a:solidFill>
                  <a:schemeClr val="bg1"/>
                </a:solidFill>
              </a:rPr>
              <a:t>大雨情報</a:t>
            </a:r>
          </a:p>
        </p:txBody>
      </p:sp>
      <p:sp>
        <p:nvSpPr>
          <p:cNvPr id="18" name="正方形/長方形 17"/>
          <p:cNvSpPr/>
          <p:nvPr/>
        </p:nvSpPr>
        <p:spPr>
          <a:xfrm>
            <a:off x="109008" y="2852108"/>
            <a:ext cx="1260000" cy="612000"/>
          </a:xfrm>
          <a:prstGeom prst="rect">
            <a:avLst/>
          </a:prstGeom>
          <a:ln w="6350">
            <a:solidFill>
              <a:schemeClr val="tx1"/>
            </a:solidFill>
            <a:prstDash val="sysDot"/>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200" b="1" dirty="0"/>
              <a:t>大雨の数時間</a:t>
            </a:r>
            <a:endParaRPr lang="en-US" altLang="ja-JP" sz="1200" b="1" dirty="0"/>
          </a:p>
          <a:p>
            <a:pPr algn="ctr"/>
            <a:r>
              <a:rPr lang="ja-JP" altLang="en-US" sz="1200" b="1" dirty="0" smtClean="0"/>
              <a:t>～</a:t>
            </a:r>
            <a:r>
              <a:rPr lang="ja-JP" altLang="en-US" sz="1200" b="1" dirty="0"/>
              <a:t>２</a:t>
            </a:r>
            <a:r>
              <a:rPr lang="ja-JP" altLang="en-US" sz="1200" b="1" dirty="0" smtClean="0"/>
              <a:t>時間</a:t>
            </a:r>
            <a:r>
              <a:rPr lang="ja-JP" altLang="en-US" sz="1200" b="1" dirty="0"/>
              <a:t>程度前</a:t>
            </a:r>
          </a:p>
        </p:txBody>
      </p:sp>
      <p:sp>
        <p:nvSpPr>
          <p:cNvPr id="19" name="正方形/長方形 18"/>
          <p:cNvSpPr/>
          <p:nvPr/>
        </p:nvSpPr>
        <p:spPr>
          <a:xfrm>
            <a:off x="109008" y="5923372"/>
            <a:ext cx="1256902" cy="864000"/>
          </a:xfrm>
          <a:prstGeom prst="rect">
            <a:avLst/>
          </a:prstGeom>
          <a:ln w="6350">
            <a:solidFill>
              <a:schemeClr val="accent1">
                <a:shade val="50000"/>
              </a:schemeClr>
            </a:solidFill>
            <a:prstDash val="sysDot"/>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200" b="1" dirty="0"/>
              <a:t>広い範囲で</a:t>
            </a:r>
            <a:endParaRPr lang="en-US" altLang="ja-JP" sz="1200" b="1" dirty="0"/>
          </a:p>
          <a:p>
            <a:pPr algn="ctr"/>
            <a:r>
              <a:rPr lang="ja-JP" altLang="en-US" sz="1200" b="1" dirty="0"/>
              <a:t>数十年に</a:t>
            </a:r>
            <a:endParaRPr lang="en-US" altLang="ja-JP" sz="1200" b="1" dirty="0"/>
          </a:p>
          <a:p>
            <a:pPr algn="ctr"/>
            <a:r>
              <a:rPr lang="ja-JP" altLang="en-US" sz="1200" b="1" dirty="0"/>
              <a:t>一度の大雨</a:t>
            </a:r>
          </a:p>
        </p:txBody>
      </p:sp>
      <p:sp>
        <p:nvSpPr>
          <p:cNvPr id="20" name="正方形/長方形 19"/>
          <p:cNvSpPr/>
          <p:nvPr/>
        </p:nvSpPr>
        <p:spPr>
          <a:xfrm>
            <a:off x="140176" y="2260078"/>
            <a:ext cx="1194564" cy="371838"/>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143" b="1" dirty="0"/>
              <a:t>雨が強さを増す</a:t>
            </a:r>
          </a:p>
        </p:txBody>
      </p:sp>
      <p:sp>
        <p:nvSpPr>
          <p:cNvPr id="21" name="正方形/長方形 20"/>
          <p:cNvSpPr/>
          <p:nvPr/>
        </p:nvSpPr>
        <p:spPr>
          <a:xfrm>
            <a:off x="147645" y="3597920"/>
            <a:ext cx="1194564" cy="294183"/>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143" b="1" dirty="0"/>
              <a:t>大雨となる</a:t>
            </a:r>
          </a:p>
        </p:txBody>
      </p:sp>
      <p:sp>
        <p:nvSpPr>
          <p:cNvPr id="22" name="正方形/長方形 21"/>
          <p:cNvSpPr/>
          <p:nvPr/>
        </p:nvSpPr>
        <p:spPr>
          <a:xfrm>
            <a:off x="145683" y="4834006"/>
            <a:ext cx="1194564" cy="371838"/>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143" b="1" dirty="0"/>
              <a:t>大雨が一層</a:t>
            </a:r>
            <a:endParaRPr lang="en-US" altLang="ja-JP" sz="1143" b="1" dirty="0"/>
          </a:p>
          <a:p>
            <a:pPr algn="ctr"/>
            <a:r>
              <a:rPr lang="ja-JP" altLang="en-US" sz="1143" b="1" dirty="0"/>
              <a:t>激しくなる</a:t>
            </a:r>
          </a:p>
        </p:txBody>
      </p:sp>
      <p:sp>
        <p:nvSpPr>
          <p:cNvPr id="23" name="下矢印 22"/>
          <p:cNvSpPr/>
          <p:nvPr/>
        </p:nvSpPr>
        <p:spPr>
          <a:xfrm>
            <a:off x="540339" y="2554893"/>
            <a:ext cx="404921" cy="21175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286"/>
          </a:p>
        </p:txBody>
      </p:sp>
      <p:sp>
        <p:nvSpPr>
          <p:cNvPr id="24" name="下矢印 23"/>
          <p:cNvSpPr/>
          <p:nvPr/>
        </p:nvSpPr>
        <p:spPr>
          <a:xfrm>
            <a:off x="540339" y="4274955"/>
            <a:ext cx="404921" cy="21175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286"/>
          </a:p>
        </p:txBody>
      </p:sp>
      <p:sp>
        <p:nvSpPr>
          <p:cNvPr id="25" name="下矢印 24"/>
          <p:cNvSpPr/>
          <p:nvPr/>
        </p:nvSpPr>
        <p:spPr>
          <a:xfrm>
            <a:off x="530927" y="5429386"/>
            <a:ext cx="404921" cy="21175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286"/>
          </a:p>
        </p:txBody>
      </p:sp>
      <p:sp>
        <p:nvSpPr>
          <p:cNvPr id="26" name="正方形/長方形 25"/>
          <p:cNvSpPr/>
          <p:nvPr/>
        </p:nvSpPr>
        <p:spPr>
          <a:xfrm>
            <a:off x="3773318" y="3376935"/>
            <a:ext cx="1456839" cy="1116000"/>
          </a:xfrm>
          <a:prstGeom prst="rect">
            <a:avLst/>
          </a:prstGeom>
          <a:solidFill>
            <a:srgbClr val="FFC000">
              <a:alpha val="50000"/>
            </a:srgbClr>
          </a:solidFill>
          <a:ln w="6350">
            <a:solidFill>
              <a:schemeClr val="tx1"/>
            </a:solidFill>
            <a:prstDash val="sysDot"/>
          </a:ln>
        </p:spPr>
        <p:style>
          <a:lnRef idx="2">
            <a:schemeClr val="accent6"/>
          </a:lnRef>
          <a:fillRef idx="1">
            <a:schemeClr val="lt1"/>
          </a:fillRef>
          <a:effectRef idx="0">
            <a:schemeClr val="accent6"/>
          </a:effectRef>
          <a:fontRef idx="minor">
            <a:schemeClr val="dk1"/>
          </a:fontRef>
        </p:style>
        <p:txBody>
          <a:bodyPr rtlCol="0" anchor="ctr" anchorCtr="0"/>
          <a:lstStyle/>
          <a:p>
            <a:pPr algn="ctr"/>
            <a:r>
              <a:rPr lang="ja-JP" altLang="en-US" sz="1200" b="1" dirty="0" smtClean="0"/>
              <a:t>高齢者</a:t>
            </a:r>
            <a:r>
              <a:rPr lang="ja-JP" altLang="en-US" sz="1200" b="1" dirty="0"/>
              <a:t>等</a:t>
            </a:r>
            <a:r>
              <a:rPr lang="ja-JP" altLang="en-US" sz="1200" b="1" dirty="0" smtClean="0"/>
              <a:t>避難</a:t>
            </a:r>
            <a:endParaRPr lang="ja-JP" altLang="en-US" sz="1200" b="1" dirty="0"/>
          </a:p>
        </p:txBody>
      </p:sp>
      <p:sp>
        <p:nvSpPr>
          <p:cNvPr id="27" name="正方形/長方形 26"/>
          <p:cNvSpPr/>
          <p:nvPr/>
        </p:nvSpPr>
        <p:spPr>
          <a:xfrm>
            <a:off x="3773319" y="4560634"/>
            <a:ext cx="1456839" cy="1313999"/>
          </a:xfrm>
          <a:prstGeom prst="rect">
            <a:avLst/>
          </a:prstGeom>
          <a:solidFill>
            <a:srgbClr val="FF0000">
              <a:alpha val="50000"/>
            </a:srgbClr>
          </a:solidFill>
          <a:ln w="6350">
            <a:solidFill>
              <a:schemeClr val="tx1"/>
            </a:solidFill>
            <a:prstDash val="sysDot"/>
          </a:ln>
        </p:spPr>
        <p:style>
          <a:lnRef idx="2">
            <a:schemeClr val="accent6"/>
          </a:lnRef>
          <a:fillRef idx="1">
            <a:schemeClr val="lt1"/>
          </a:fillRef>
          <a:effectRef idx="0">
            <a:schemeClr val="accent6"/>
          </a:effectRef>
          <a:fontRef idx="minor">
            <a:schemeClr val="dk1"/>
          </a:fontRef>
        </p:style>
        <p:txBody>
          <a:bodyPr rtlCol="0" anchor="ctr" anchorCtr="0"/>
          <a:lstStyle/>
          <a:p>
            <a:pPr algn="ctr"/>
            <a:r>
              <a:rPr lang="ja-JP" altLang="en-US" sz="1200" b="1" dirty="0" smtClean="0">
                <a:solidFill>
                  <a:schemeClr val="bg1"/>
                </a:solidFill>
              </a:rPr>
              <a:t>避難指示</a:t>
            </a:r>
            <a:endParaRPr lang="ja-JP" altLang="en-US" sz="1200" b="1" dirty="0">
              <a:solidFill>
                <a:schemeClr val="bg1"/>
              </a:solidFill>
            </a:endParaRPr>
          </a:p>
        </p:txBody>
      </p:sp>
      <p:sp>
        <p:nvSpPr>
          <p:cNvPr id="29" name="正方形/長方形 28"/>
          <p:cNvSpPr/>
          <p:nvPr/>
        </p:nvSpPr>
        <p:spPr>
          <a:xfrm>
            <a:off x="116264" y="1196800"/>
            <a:ext cx="3474000" cy="396000"/>
          </a:xfrm>
          <a:prstGeom prst="rect">
            <a:avLst/>
          </a:prstGeom>
          <a:ln w="6350">
            <a:solidFill>
              <a:schemeClr val="tx1"/>
            </a:solidFill>
            <a:prstDash val="sysDot"/>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200" b="1" dirty="0"/>
              <a:t>大雨</a:t>
            </a:r>
            <a:r>
              <a:rPr lang="ja-JP" altLang="en-US" sz="1200" b="1" dirty="0" smtClean="0"/>
              <a:t>の２日前</a:t>
            </a:r>
            <a:endParaRPr lang="en-US" altLang="ja-JP" sz="1200" b="1" dirty="0"/>
          </a:p>
          <a:p>
            <a:pPr algn="ctr"/>
            <a:r>
              <a:rPr lang="ja-JP" altLang="en-US" sz="1200" b="1" dirty="0" smtClean="0"/>
              <a:t>台風</a:t>
            </a:r>
            <a:r>
              <a:rPr lang="ja-JP" altLang="en-US" sz="1200" b="1" dirty="0"/>
              <a:t>経路</a:t>
            </a:r>
            <a:r>
              <a:rPr lang="ja-JP" altLang="en-US" sz="1200" b="1" dirty="0" smtClean="0"/>
              <a:t>や大雨に関する情報</a:t>
            </a:r>
            <a:endParaRPr lang="ja-JP" altLang="en-US" sz="1200" b="1" dirty="0"/>
          </a:p>
        </p:txBody>
      </p:sp>
      <p:sp>
        <p:nvSpPr>
          <p:cNvPr id="30" name="正方形/長方形 29"/>
          <p:cNvSpPr/>
          <p:nvPr/>
        </p:nvSpPr>
        <p:spPr>
          <a:xfrm>
            <a:off x="114418" y="1636915"/>
            <a:ext cx="1260000" cy="635955"/>
          </a:xfrm>
          <a:prstGeom prst="rect">
            <a:avLst/>
          </a:prstGeom>
          <a:ln w="6350">
            <a:solidFill>
              <a:schemeClr val="tx1"/>
            </a:solidFill>
            <a:prstDash val="sysDot"/>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200" b="1" dirty="0"/>
              <a:t>大雨</a:t>
            </a:r>
            <a:r>
              <a:rPr lang="ja-JP" altLang="en-US" sz="1200" b="1" dirty="0" smtClean="0"/>
              <a:t>の半日</a:t>
            </a:r>
            <a:endParaRPr lang="en-US" altLang="ja-JP" sz="1200" b="1" dirty="0"/>
          </a:p>
          <a:p>
            <a:pPr algn="ctr"/>
            <a:r>
              <a:rPr lang="ja-JP" altLang="en-US" sz="1200" b="1" dirty="0"/>
              <a:t>～数時間前</a:t>
            </a:r>
          </a:p>
        </p:txBody>
      </p:sp>
      <p:sp>
        <p:nvSpPr>
          <p:cNvPr id="31" name="正方形/長方形 30"/>
          <p:cNvSpPr/>
          <p:nvPr/>
        </p:nvSpPr>
        <p:spPr>
          <a:xfrm>
            <a:off x="1542801" y="1648493"/>
            <a:ext cx="972000" cy="1152000"/>
          </a:xfrm>
          <a:prstGeom prst="rect">
            <a:avLst/>
          </a:prstGeom>
          <a:solidFill>
            <a:srgbClr val="FFFF00">
              <a:alpha val="50000"/>
            </a:srgbClr>
          </a:solidFill>
          <a:ln w="6350">
            <a:solidFill>
              <a:schemeClr val="tx1"/>
            </a:solidFill>
          </a:ln>
        </p:spPr>
        <p:style>
          <a:lnRef idx="2">
            <a:schemeClr val="accent6"/>
          </a:lnRef>
          <a:fillRef idx="1">
            <a:schemeClr val="lt1"/>
          </a:fillRef>
          <a:effectRef idx="0">
            <a:schemeClr val="accent6"/>
          </a:effectRef>
          <a:fontRef idx="minor">
            <a:schemeClr val="dk1"/>
          </a:fontRef>
        </p:style>
        <p:txBody>
          <a:bodyPr lIns="36000" rIns="36000" rtlCol="0" anchor="ctr"/>
          <a:lstStyle/>
          <a:p>
            <a:pPr algn="ctr"/>
            <a:r>
              <a:rPr lang="ja-JP" altLang="en-US" sz="1200" b="1" dirty="0" smtClean="0"/>
              <a:t>大雨・洪水</a:t>
            </a:r>
            <a:endParaRPr lang="en-US" altLang="ja-JP" sz="1200" b="1" dirty="0"/>
          </a:p>
          <a:p>
            <a:pPr algn="ctr"/>
            <a:r>
              <a:rPr lang="ja-JP" altLang="en-US" sz="1200" b="1" dirty="0"/>
              <a:t>注意報</a:t>
            </a:r>
          </a:p>
        </p:txBody>
      </p:sp>
      <p:sp>
        <p:nvSpPr>
          <p:cNvPr id="32" name="正方形/長方形 31"/>
          <p:cNvSpPr/>
          <p:nvPr/>
        </p:nvSpPr>
        <p:spPr>
          <a:xfrm>
            <a:off x="2578247" y="3389812"/>
            <a:ext cx="1008000" cy="1116000"/>
          </a:xfrm>
          <a:prstGeom prst="rect">
            <a:avLst/>
          </a:prstGeom>
          <a:solidFill>
            <a:srgbClr val="FFC000">
              <a:alpha val="50000"/>
            </a:srgbClr>
          </a:solidFill>
          <a:ln w="6350">
            <a:solidFill>
              <a:schemeClr val="tx1"/>
            </a:solidFill>
          </a:ln>
        </p:spPr>
        <p:style>
          <a:lnRef idx="2">
            <a:schemeClr val="accent6"/>
          </a:lnRef>
          <a:fillRef idx="1">
            <a:schemeClr val="lt1"/>
          </a:fillRef>
          <a:effectRef idx="0">
            <a:schemeClr val="accent6"/>
          </a:effectRef>
          <a:fontRef idx="minor">
            <a:schemeClr val="dk1"/>
          </a:fontRef>
        </p:style>
        <p:txBody>
          <a:bodyPr lIns="36000" rIns="36000" rtlCol="0" anchor="ctr"/>
          <a:lstStyle/>
          <a:p>
            <a:pPr algn="ctr"/>
            <a:r>
              <a:rPr lang="ja-JP" altLang="en-US" sz="1200" b="1" dirty="0"/>
              <a:t>槇尾</a:t>
            </a:r>
            <a:r>
              <a:rPr lang="ja-JP" altLang="en-US" sz="1200" b="1" dirty="0" smtClean="0"/>
              <a:t>川</a:t>
            </a:r>
            <a:endParaRPr lang="en-US" altLang="ja-JP" sz="1200" b="1" dirty="0"/>
          </a:p>
          <a:p>
            <a:pPr algn="ctr"/>
            <a:r>
              <a:rPr lang="ja-JP" altLang="en-US" sz="1200" b="1" dirty="0" smtClean="0"/>
              <a:t>氾濫警戒情報</a:t>
            </a:r>
            <a:endParaRPr lang="ja-JP" altLang="en-US" sz="1200" b="1" dirty="0"/>
          </a:p>
        </p:txBody>
      </p:sp>
      <p:sp>
        <p:nvSpPr>
          <p:cNvPr id="33" name="正方形/長方形 32"/>
          <p:cNvSpPr/>
          <p:nvPr/>
        </p:nvSpPr>
        <p:spPr>
          <a:xfrm>
            <a:off x="2576094" y="4560634"/>
            <a:ext cx="1008000" cy="1332000"/>
          </a:xfrm>
          <a:prstGeom prst="rect">
            <a:avLst/>
          </a:prstGeom>
          <a:solidFill>
            <a:srgbClr val="FF0000">
              <a:alpha val="50000"/>
            </a:srgbClr>
          </a:solidFill>
          <a:ln w="6350">
            <a:solidFill>
              <a:schemeClr val="tx1"/>
            </a:solidFill>
          </a:ln>
        </p:spPr>
        <p:style>
          <a:lnRef idx="2">
            <a:schemeClr val="accent6"/>
          </a:lnRef>
          <a:fillRef idx="1">
            <a:schemeClr val="lt1"/>
          </a:fillRef>
          <a:effectRef idx="0">
            <a:schemeClr val="accent6"/>
          </a:effectRef>
          <a:fontRef idx="minor">
            <a:schemeClr val="dk1"/>
          </a:fontRef>
        </p:style>
        <p:txBody>
          <a:bodyPr lIns="36000" rIns="36000" rtlCol="0" anchor="ctr"/>
          <a:lstStyle/>
          <a:p>
            <a:pPr algn="ctr"/>
            <a:r>
              <a:rPr lang="ja-JP" altLang="en-US" sz="1200" b="1" dirty="0">
                <a:solidFill>
                  <a:schemeClr val="bg1"/>
                </a:solidFill>
              </a:rPr>
              <a:t>槇尾</a:t>
            </a:r>
            <a:r>
              <a:rPr lang="ja-JP" altLang="en-US" sz="1200" b="1" dirty="0" smtClean="0">
                <a:solidFill>
                  <a:schemeClr val="bg1"/>
                </a:solidFill>
              </a:rPr>
              <a:t>川</a:t>
            </a:r>
            <a:endParaRPr lang="en-US" altLang="ja-JP" sz="1200" b="1" dirty="0">
              <a:solidFill>
                <a:schemeClr val="bg1"/>
              </a:solidFill>
            </a:endParaRPr>
          </a:p>
          <a:p>
            <a:pPr algn="ctr"/>
            <a:r>
              <a:rPr lang="ja-JP" altLang="en-US" sz="1200" b="1" dirty="0" smtClean="0">
                <a:solidFill>
                  <a:schemeClr val="bg1"/>
                </a:solidFill>
              </a:rPr>
              <a:t>氾濫危険情報</a:t>
            </a:r>
            <a:endParaRPr lang="ja-JP" altLang="en-US" sz="1200" b="1" dirty="0">
              <a:solidFill>
                <a:schemeClr val="bg1"/>
              </a:solidFill>
            </a:endParaRPr>
          </a:p>
        </p:txBody>
      </p:sp>
      <p:sp>
        <p:nvSpPr>
          <p:cNvPr id="34" name="正方形/長方形 33"/>
          <p:cNvSpPr/>
          <p:nvPr/>
        </p:nvSpPr>
        <p:spPr>
          <a:xfrm>
            <a:off x="2579832" y="5934818"/>
            <a:ext cx="1008000" cy="864000"/>
          </a:xfrm>
          <a:prstGeom prst="rect">
            <a:avLst/>
          </a:prstGeom>
          <a:solidFill>
            <a:srgbClr val="7030A0">
              <a:alpha val="75000"/>
            </a:srgbClr>
          </a:solidFill>
          <a:ln w="6350">
            <a:solidFill>
              <a:schemeClr val="tx1"/>
            </a:solidFill>
          </a:ln>
        </p:spPr>
        <p:style>
          <a:lnRef idx="2">
            <a:schemeClr val="accent6"/>
          </a:lnRef>
          <a:fillRef idx="1">
            <a:schemeClr val="lt1"/>
          </a:fillRef>
          <a:effectRef idx="0">
            <a:schemeClr val="accent6"/>
          </a:effectRef>
          <a:fontRef idx="minor">
            <a:schemeClr val="dk1"/>
          </a:fontRef>
        </p:style>
        <p:txBody>
          <a:bodyPr lIns="36000" rIns="36000" rtlCol="0" anchor="ctr"/>
          <a:lstStyle/>
          <a:p>
            <a:pPr algn="ctr"/>
            <a:r>
              <a:rPr lang="ja-JP" altLang="en-US" sz="1200" b="1" dirty="0" smtClean="0">
                <a:solidFill>
                  <a:schemeClr val="bg1"/>
                </a:solidFill>
              </a:rPr>
              <a:t>槇尾川</a:t>
            </a:r>
            <a:endParaRPr lang="en-US" altLang="ja-JP" sz="1200" b="1" dirty="0">
              <a:solidFill>
                <a:schemeClr val="bg1"/>
              </a:solidFill>
            </a:endParaRPr>
          </a:p>
          <a:p>
            <a:pPr algn="ctr"/>
            <a:r>
              <a:rPr lang="ja-JP" altLang="en-US" sz="1200" b="1" dirty="0" smtClean="0">
                <a:solidFill>
                  <a:schemeClr val="bg1"/>
                </a:solidFill>
              </a:rPr>
              <a:t>氾濫発生情報</a:t>
            </a:r>
            <a:endParaRPr lang="ja-JP" altLang="en-US" sz="1200" b="1" dirty="0">
              <a:solidFill>
                <a:schemeClr val="bg1"/>
              </a:solidFill>
            </a:endParaRPr>
          </a:p>
        </p:txBody>
      </p:sp>
      <p:sp>
        <p:nvSpPr>
          <p:cNvPr id="35" name="正方形/長方形 34"/>
          <p:cNvSpPr/>
          <p:nvPr/>
        </p:nvSpPr>
        <p:spPr>
          <a:xfrm>
            <a:off x="3779445" y="5923372"/>
            <a:ext cx="1456839" cy="864000"/>
          </a:xfrm>
          <a:prstGeom prst="rect">
            <a:avLst/>
          </a:prstGeom>
          <a:solidFill>
            <a:srgbClr val="7030A0">
              <a:alpha val="75000"/>
            </a:srgbClr>
          </a:solidFill>
          <a:ln w="6350">
            <a:solidFill>
              <a:schemeClr val="tx1"/>
            </a:solidFill>
            <a:prstDash val="sysDot"/>
          </a:ln>
        </p:spPr>
        <p:style>
          <a:lnRef idx="2">
            <a:schemeClr val="accent6"/>
          </a:lnRef>
          <a:fillRef idx="1">
            <a:schemeClr val="lt1"/>
          </a:fillRef>
          <a:effectRef idx="0">
            <a:schemeClr val="accent6"/>
          </a:effectRef>
          <a:fontRef idx="minor">
            <a:schemeClr val="dk1"/>
          </a:fontRef>
        </p:style>
        <p:txBody>
          <a:bodyPr rtlCol="0" anchor="ctr" anchorCtr="0"/>
          <a:lstStyle/>
          <a:p>
            <a:pPr algn="ctr"/>
            <a:r>
              <a:rPr lang="ja-JP" altLang="en-US" sz="1200" b="1" dirty="0" smtClean="0">
                <a:solidFill>
                  <a:schemeClr val="bg1"/>
                </a:solidFill>
              </a:rPr>
              <a:t>緊急安全確保</a:t>
            </a:r>
            <a:endParaRPr lang="ja-JP" altLang="en-US" sz="1200" b="1" dirty="0">
              <a:solidFill>
                <a:schemeClr val="bg1"/>
              </a:solidFill>
            </a:endParaRPr>
          </a:p>
        </p:txBody>
      </p:sp>
      <p:sp>
        <p:nvSpPr>
          <p:cNvPr id="36" name="正方形/長方形 35"/>
          <p:cNvSpPr/>
          <p:nvPr/>
        </p:nvSpPr>
        <p:spPr>
          <a:xfrm>
            <a:off x="1587005" y="836712"/>
            <a:ext cx="1980000" cy="371838"/>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143" b="1" dirty="0" smtClean="0"/>
              <a:t>気象庁や大阪府の情報</a:t>
            </a:r>
            <a:endParaRPr lang="ja-JP" altLang="en-US" sz="1143" b="1" dirty="0"/>
          </a:p>
        </p:txBody>
      </p:sp>
      <p:sp>
        <p:nvSpPr>
          <p:cNvPr id="37" name="正方形/長方形 36"/>
          <p:cNvSpPr/>
          <p:nvPr/>
        </p:nvSpPr>
        <p:spPr>
          <a:xfrm>
            <a:off x="3777069" y="2862172"/>
            <a:ext cx="1456839" cy="468000"/>
          </a:xfrm>
          <a:prstGeom prst="rect">
            <a:avLst/>
          </a:prstGeom>
          <a:solidFill>
            <a:srgbClr val="FFFF00">
              <a:alpha val="50000"/>
            </a:srgbClr>
          </a:solidFill>
          <a:ln w="6350">
            <a:solidFill>
              <a:schemeClr val="tx1"/>
            </a:solidFill>
            <a:prstDash val="sysDot"/>
          </a:ln>
        </p:spPr>
        <p:style>
          <a:lnRef idx="2">
            <a:schemeClr val="accent6"/>
          </a:lnRef>
          <a:fillRef idx="1">
            <a:schemeClr val="lt1"/>
          </a:fillRef>
          <a:effectRef idx="0">
            <a:schemeClr val="accent6"/>
          </a:effectRef>
          <a:fontRef idx="minor">
            <a:schemeClr val="dk1"/>
          </a:fontRef>
        </p:style>
        <p:txBody>
          <a:bodyPr rtlCol="0" anchor="ctr" anchorCtr="0"/>
          <a:lstStyle/>
          <a:p>
            <a:pPr algn="ctr"/>
            <a:r>
              <a:rPr lang="ja-JP" altLang="en-US" sz="1200" b="1" dirty="0" smtClean="0"/>
              <a:t>避難所開設情報</a:t>
            </a:r>
            <a:endParaRPr lang="ja-JP" altLang="en-US" sz="1200" b="1" dirty="0"/>
          </a:p>
        </p:txBody>
      </p:sp>
      <p:sp>
        <p:nvSpPr>
          <p:cNvPr id="38" name="正方形/長方形 37"/>
          <p:cNvSpPr/>
          <p:nvPr/>
        </p:nvSpPr>
        <p:spPr>
          <a:xfrm>
            <a:off x="3777069" y="1196752"/>
            <a:ext cx="1456839" cy="1584000"/>
          </a:xfrm>
          <a:prstGeom prst="rect">
            <a:avLst/>
          </a:prstGeom>
          <a:ln w="6350">
            <a:solidFill>
              <a:schemeClr val="tx1"/>
            </a:solidFill>
            <a:prstDash val="sysDot"/>
          </a:ln>
        </p:spPr>
        <p:style>
          <a:lnRef idx="2">
            <a:schemeClr val="accent6"/>
          </a:lnRef>
          <a:fillRef idx="1">
            <a:schemeClr val="lt1"/>
          </a:fillRef>
          <a:effectRef idx="0">
            <a:schemeClr val="accent6"/>
          </a:effectRef>
          <a:fontRef idx="minor">
            <a:schemeClr val="dk1"/>
          </a:fontRef>
        </p:style>
        <p:txBody>
          <a:bodyPr tIns="0" bIns="0" rtlCol="0" anchor="t"/>
          <a:lstStyle/>
          <a:p>
            <a:r>
              <a:rPr lang="ja-JP" altLang="en-US" sz="1050" b="1" dirty="0" smtClean="0">
                <a:latin typeface="Meiryo UI" panose="020B0604030504040204" pitchFamily="50" charset="-128"/>
                <a:ea typeface="Meiryo UI" panose="020B0604030504040204" pitchFamily="50" charset="-128"/>
              </a:rPr>
              <a:t>○気象や防災情報の収集</a:t>
            </a:r>
            <a:endParaRPr lang="en-US" altLang="ja-JP" sz="1050" b="1" dirty="0" smtClean="0">
              <a:latin typeface="Meiryo UI" panose="020B0604030504040204" pitchFamily="50" charset="-128"/>
              <a:ea typeface="Meiryo UI" panose="020B0604030504040204" pitchFamily="50" charset="-128"/>
            </a:endParaRPr>
          </a:p>
          <a:p>
            <a:r>
              <a:rPr lang="ja-JP" altLang="en-US" sz="1050" b="1" dirty="0" smtClean="0">
                <a:latin typeface="Meiryo UI" panose="020B0604030504040204" pitchFamily="50" charset="-128"/>
                <a:ea typeface="Meiryo UI" panose="020B0604030504040204" pitchFamily="50" charset="-128"/>
              </a:rPr>
              <a:t>○防災行政無線などで防災情報を市民へ提供</a:t>
            </a:r>
            <a:endParaRPr lang="en-US" altLang="ja-JP" sz="1050" b="1" dirty="0" smtClean="0">
              <a:latin typeface="Meiryo UI" panose="020B0604030504040204" pitchFamily="50" charset="-128"/>
              <a:ea typeface="Meiryo UI" panose="020B0604030504040204" pitchFamily="50" charset="-128"/>
            </a:endParaRPr>
          </a:p>
          <a:p>
            <a:r>
              <a:rPr lang="ja-JP" altLang="en-US" sz="1050" b="1" dirty="0" smtClean="0">
                <a:latin typeface="Meiryo UI" panose="020B0604030504040204" pitchFamily="50" charset="-128"/>
                <a:ea typeface="Meiryo UI" panose="020B0604030504040204" pitchFamily="50" charset="-128"/>
              </a:rPr>
              <a:t>○消防団、自治会へ注意喚起</a:t>
            </a:r>
            <a:endParaRPr lang="ja-JP" altLang="en-US" sz="1050" b="1" dirty="0">
              <a:latin typeface="Meiryo UI" panose="020B0604030504040204" pitchFamily="50" charset="-128"/>
              <a:ea typeface="Meiryo UI" panose="020B0604030504040204" pitchFamily="50" charset="-128"/>
            </a:endParaRPr>
          </a:p>
        </p:txBody>
      </p:sp>
      <p:cxnSp>
        <p:nvCxnSpPr>
          <p:cNvPr id="39" name="直線コネクタ 38"/>
          <p:cNvCxnSpPr>
            <a:stCxn id="12" idx="2"/>
          </p:cNvCxnSpPr>
          <p:nvPr/>
        </p:nvCxnSpPr>
        <p:spPr>
          <a:xfrm flipV="1">
            <a:off x="7223489" y="870526"/>
            <a:ext cx="0" cy="5963059"/>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40" name="正方形/長方形 39"/>
          <p:cNvSpPr/>
          <p:nvPr/>
        </p:nvSpPr>
        <p:spPr>
          <a:xfrm>
            <a:off x="5689247" y="3402694"/>
            <a:ext cx="3060000" cy="216000"/>
          </a:xfrm>
          <a:prstGeom prst="rect">
            <a:avLst/>
          </a:prstGeom>
          <a:solidFill>
            <a:srgbClr val="FFC000">
              <a:alpha val="50000"/>
            </a:srgbClr>
          </a:solidFill>
          <a:ln>
            <a:solidFill>
              <a:schemeClr val="tx1"/>
            </a:solidFill>
            <a:prstDash val="sysDot"/>
          </a:ln>
        </p:spPr>
        <p:style>
          <a:lnRef idx="2">
            <a:schemeClr val="accent6"/>
          </a:lnRef>
          <a:fillRef idx="1">
            <a:schemeClr val="lt1"/>
          </a:fillRef>
          <a:effectRef idx="0">
            <a:schemeClr val="accent6"/>
          </a:effectRef>
          <a:fontRef idx="minor">
            <a:schemeClr val="dk1"/>
          </a:fontRef>
        </p:style>
        <p:txBody>
          <a:bodyPr tIns="0" bIns="0" rtlCol="0" anchor="ctr" anchorCtr="0"/>
          <a:lstStyle/>
          <a:p>
            <a:pPr algn="ctr"/>
            <a:r>
              <a:rPr lang="ja-JP" altLang="en-US" sz="1200" b="1" dirty="0"/>
              <a:t>高齢者等は速やかに避難</a:t>
            </a:r>
          </a:p>
        </p:txBody>
      </p:sp>
      <p:sp>
        <p:nvSpPr>
          <p:cNvPr id="41" name="正方形/長方形 40"/>
          <p:cNvSpPr/>
          <p:nvPr/>
        </p:nvSpPr>
        <p:spPr>
          <a:xfrm>
            <a:off x="5693489" y="4533945"/>
            <a:ext cx="3060000" cy="216000"/>
          </a:xfrm>
          <a:prstGeom prst="rect">
            <a:avLst/>
          </a:prstGeom>
          <a:solidFill>
            <a:srgbClr val="FF0000">
              <a:alpha val="50000"/>
            </a:srgbClr>
          </a:solidFill>
          <a:ln>
            <a:solidFill>
              <a:schemeClr val="tx1"/>
            </a:solidFill>
            <a:prstDash val="sysDot"/>
          </a:ln>
        </p:spPr>
        <p:style>
          <a:lnRef idx="2">
            <a:schemeClr val="accent6"/>
          </a:lnRef>
          <a:fillRef idx="1">
            <a:schemeClr val="lt1"/>
          </a:fillRef>
          <a:effectRef idx="0">
            <a:schemeClr val="accent6"/>
          </a:effectRef>
          <a:fontRef idx="minor">
            <a:schemeClr val="dk1"/>
          </a:fontRef>
        </p:style>
        <p:txBody>
          <a:bodyPr tIns="0" bIns="0" rtlCol="0" anchor="ctr" anchorCtr="0"/>
          <a:lstStyle/>
          <a:p>
            <a:pPr algn="ctr"/>
            <a:r>
              <a:rPr lang="ja-JP" altLang="en-US" sz="1200" b="1" dirty="0" smtClean="0">
                <a:solidFill>
                  <a:schemeClr val="bg1"/>
                </a:solidFill>
              </a:rPr>
              <a:t>一般の方も避難</a:t>
            </a:r>
            <a:endParaRPr lang="ja-JP" altLang="en-US" sz="1200" b="1" dirty="0">
              <a:solidFill>
                <a:schemeClr val="bg1"/>
              </a:solidFill>
            </a:endParaRPr>
          </a:p>
        </p:txBody>
      </p:sp>
      <p:sp>
        <p:nvSpPr>
          <p:cNvPr id="42" name="正方形/長方形 41"/>
          <p:cNvSpPr/>
          <p:nvPr/>
        </p:nvSpPr>
        <p:spPr>
          <a:xfrm>
            <a:off x="5707430" y="5934818"/>
            <a:ext cx="3060000" cy="216000"/>
          </a:xfrm>
          <a:prstGeom prst="rect">
            <a:avLst/>
          </a:prstGeom>
          <a:solidFill>
            <a:srgbClr val="7030A0">
              <a:alpha val="75000"/>
            </a:srgbClr>
          </a:solidFill>
          <a:ln>
            <a:solidFill>
              <a:schemeClr val="tx1"/>
            </a:solidFill>
            <a:prstDash val="sysDot"/>
          </a:ln>
        </p:spPr>
        <p:style>
          <a:lnRef idx="2">
            <a:schemeClr val="accent6"/>
          </a:lnRef>
          <a:fillRef idx="1">
            <a:schemeClr val="lt1"/>
          </a:fillRef>
          <a:effectRef idx="0">
            <a:schemeClr val="accent6"/>
          </a:effectRef>
          <a:fontRef idx="minor">
            <a:schemeClr val="dk1"/>
          </a:fontRef>
        </p:style>
        <p:txBody>
          <a:bodyPr tIns="0" bIns="0" rtlCol="0" anchor="ctr" anchorCtr="0"/>
          <a:lstStyle/>
          <a:p>
            <a:pPr algn="ctr"/>
            <a:r>
              <a:rPr lang="ja-JP" altLang="en-US" sz="1200" b="1" dirty="0">
                <a:solidFill>
                  <a:schemeClr val="bg1"/>
                </a:solidFill>
              </a:rPr>
              <a:t>避難を完了</a:t>
            </a:r>
          </a:p>
        </p:txBody>
      </p:sp>
      <p:sp>
        <p:nvSpPr>
          <p:cNvPr id="44" name="正方形/長方形 43"/>
          <p:cNvSpPr/>
          <p:nvPr/>
        </p:nvSpPr>
        <p:spPr>
          <a:xfrm>
            <a:off x="5580112" y="869942"/>
            <a:ext cx="1473685" cy="326810"/>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143" b="1" dirty="0" smtClean="0"/>
              <a:t>自治会の行動</a:t>
            </a:r>
            <a:endParaRPr lang="ja-JP" altLang="en-US" sz="1143" b="1" dirty="0"/>
          </a:p>
        </p:txBody>
      </p:sp>
      <p:sp>
        <p:nvSpPr>
          <p:cNvPr id="45" name="正方形/長方形 44"/>
          <p:cNvSpPr/>
          <p:nvPr/>
        </p:nvSpPr>
        <p:spPr>
          <a:xfrm>
            <a:off x="7452320" y="863195"/>
            <a:ext cx="1473685" cy="326810"/>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143" b="1" dirty="0" smtClean="0"/>
              <a:t>住民の行動</a:t>
            </a:r>
            <a:endParaRPr lang="ja-JP" altLang="en-US" sz="1143" b="1" dirty="0"/>
          </a:p>
        </p:txBody>
      </p:sp>
      <p:sp>
        <p:nvSpPr>
          <p:cNvPr id="46" name="角丸四角形 45"/>
          <p:cNvSpPr/>
          <p:nvPr/>
        </p:nvSpPr>
        <p:spPr>
          <a:xfrm>
            <a:off x="6057969" y="638754"/>
            <a:ext cx="2301836" cy="269966"/>
          </a:xfrm>
          <a:prstGeom prst="roundRect">
            <a:avLst/>
          </a:prstGeom>
          <a:solidFill>
            <a:srgbClr val="0070C0"/>
          </a:solidFill>
          <a:ln>
            <a:solidFill>
              <a:schemeClr val="tx1"/>
            </a:solidFill>
          </a:ln>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ja-JP" altLang="en-US" sz="1200" b="1" dirty="0">
                <a:solidFill>
                  <a:schemeClr val="bg1"/>
                </a:solidFill>
              </a:rPr>
              <a:t>自治会・住民の避難行動</a:t>
            </a:r>
          </a:p>
        </p:txBody>
      </p:sp>
      <p:sp>
        <p:nvSpPr>
          <p:cNvPr id="47" name="正方形/長方形 46"/>
          <p:cNvSpPr/>
          <p:nvPr/>
        </p:nvSpPr>
        <p:spPr>
          <a:xfrm>
            <a:off x="5400288" y="1196752"/>
            <a:ext cx="1782000" cy="1584000"/>
          </a:xfrm>
          <a:prstGeom prst="rect">
            <a:avLst/>
          </a:prstGeom>
          <a:ln w="6350">
            <a:solidFill>
              <a:schemeClr val="tx1"/>
            </a:solidFill>
            <a:prstDash val="sysDot"/>
          </a:ln>
        </p:spPr>
        <p:style>
          <a:lnRef idx="2">
            <a:schemeClr val="accent6"/>
          </a:lnRef>
          <a:fillRef idx="1">
            <a:schemeClr val="lt1"/>
          </a:fillRef>
          <a:effectRef idx="0">
            <a:schemeClr val="accent6"/>
          </a:effectRef>
          <a:fontRef idx="minor">
            <a:schemeClr val="dk1"/>
          </a:fontRef>
        </p:style>
        <p:txBody>
          <a:bodyPr tIns="0" bIns="0" rtlCol="0" anchor="t"/>
          <a:lstStyle/>
          <a:p>
            <a:r>
              <a:rPr lang="ja-JP" altLang="en-US" sz="1050" b="1" dirty="0" smtClean="0">
                <a:latin typeface="Meiryo UI" panose="020B0604030504040204" pitchFamily="50" charset="-128"/>
                <a:ea typeface="Meiryo UI" panose="020B0604030504040204" pitchFamily="50" charset="-128"/>
              </a:rPr>
              <a:t>○気象情報を入手</a:t>
            </a:r>
            <a:endParaRPr lang="en-US" altLang="ja-JP" sz="1050" b="1" dirty="0" smtClean="0">
              <a:latin typeface="Meiryo UI" panose="020B0604030504040204" pitchFamily="50" charset="-128"/>
              <a:ea typeface="Meiryo UI" panose="020B0604030504040204" pitchFamily="50" charset="-128"/>
            </a:endParaRPr>
          </a:p>
          <a:p>
            <a:r>
              <a:rPr lang="ja-JP" altLang="en-US" sz="1050" b="1" dirty="0" smtClean="0">
                <a:latin typeface="Meiryo UI" panose="020B0604030504040204" pitchFamily="50" charset="-128"/>
                <a:ea typeface="Meiryo UI" panose="020B0604030504040204" pitchFamily="50" charset="-128"/>
              </a:rPr>
              <a:t>○役員の連絡先の確認</a:t>
            </a:r>
            <a:endParaRPr lang="en-US" altLang="ja-JP" sz="1050" b="1" dirty="0" smtClean="0">
              <a:latin typeface="Meiryo UI" panose="020B0604030504040204" pitchFamily="50" charset="-128"/>
              <a:ea typeface="Meiryo UI" panose="020B0604030504040204" pitchFamily="50" charset="-128"/>
            </a:endParaRPr>
          </a:p>
          <a:p>
            <a:r>
              <a:rPr lang="ja-JP" altLang="en-US" sz="1050" b="1" dirty="0" smtClean="0">
                <a:latin typeface="Meiryo UI" panose="020B0604030504040204" pitchFamily="50" charset="-128"/>
                <a:ea typeface="Meiryo UI" panose="020B0604030504040204" pitchFamily="50" charset="-128"/>
              </a:rPr>
              <a:t>○危険な箇所の見回り</a:t>
            </a:r>
            <a:endParaRPr lang="en-US" altLang="ja-JP" sz="1050" b="1" dirty="0" smtClean="0">
              <a:latin typeface="Meiryo UI" panose="020B0604030504040204" pitchFamily="50" charset="-128"/>
              <a:ea typeface="Meiryo UI" panose="020B0604030504040204" pitchFamily="50" charset="-128"/>
            </a:endParaRPr>
          </a:p>
          <a:p>
            <a:r>
              <a:rPr lang="ja-JP" altLang="en-US" sz="1050" b="1" dirty="0" smtClean="0">
                <a:latin typeface="Meiryo UI" panose="020B0604030504040204" pitchFamily="50" charset="-128"/>
                <a:ea typeface="Meiryo UI" panose="020B0604030504040204" pitchFamily="50" charset="-128"/>
              </a:rPr>
              <a:t>○自治会の資器材の確認</a:t>
            </a:r>
            <a:endParaRPr lang="ja-JP" altLang="en-US" sz="1050" b="1" dirty="0">
              <a:latin typeface="Meiryo UI" panose="020B0604030504040204" pitchFamily="50" charset="-128"/>
              <a:ea typeface="Meiryo UI" panose="020B0604030504040204" pitchFamily="50" charset="-128"/>
            </a:endParaRPr>
          </a:p>
        </p:txBody>
      </p:sp>
      <p:sp>
        <p:nvSpPr>
          <p:cNvPr id="48" name="正方形/長方形 47"/>
          <p:cNvSpPr/>
          <p:nvPr/>
        </p:nvSpPr>
        <p:spPr>
          <a:xfrm>
            <a:off x="7267286" y="1196752"/>
            <a:ext cx="1782000" cy="1584000"/>
          </a:xfrm>
          <a:prstGeom prst="rect">
            <a:avLst/>
          </a:prstGeom>
          <a:ln w="6350">
            <a:solidFill>
              <a:schemeClr val="tx1"/>
            </a:solidFill>
            <a:prstDash val="sysDot"/>
          </a:ln>
        </p:spPr>
        <p:style>
          <a:lnRef idx="2">
            <a:schemeClr val="accent6"/>
          </a:lnRef>
          <a:fillRef idx="1">
            <a:schemeClr val="lt1"/>
          </a:fillRef>
          <a:effectRef idx="0">
            <a:schemeClr val="accent6"/>
          </a:effectRef>
          <a:fontRef idx="minor">
            <a:schemeClr val="dk1"/>
          </a:fontRef>
        </p:style>
        <p:txBody>
          <a:bodyPr tIns="0" bIns="0" rtlCol="0" anchor="t"/>
          <a:lstStyle/>
          <a:p>
            <a:r>
              <a:rPr lang="ja-JP" altLang="en-US" sz="1050" b="1" dirty="0" smtClean="0">
                <a:latin typeface="Meiryo UI" panose="020B0604030504040204" pitchFamily="50" charset="-128"/>
                <a:ea typeface="Meiryo UI" panose="020B0604030504040204" pitchFamily="50" charset="-128"/>
              </a:rPr>
              <a:t>○気象情報を入手</a:t>
            </a:r>
            <a:endParaRPr lang="en-US" altLang="ja-JP" sz="1050" b="1" dirty="0" smtClean="0">
              <a:latin typeface="Meiryo UI" panose="020B0604030504040204" pitchFamily="50" charset="-128"/>
              <a:ea typeface="Meiryo UI" panose="020B0604030504040204" pitchFamily="50" charset="-128"/>
            </a:endParaRPr>
          </a:p>
          <a:p>
            <a:r>
              <a:rPr lang="ja-JP" altLang="en-US" sz="1050" b="1" dirty="0" smtClean="0">
                <a:latin typeface="Meiryo UI" panose="020B0604030504040204" pitchFamily="50" charset="-128"/>
                <a:ea typeface="Meiryo UI" panose="020B0604030504040204" pitchFamily="50" charset="-128"/>
              </a:rPr>
              <a:t>○避難先やハザードマップの確認</a:t>
            </a:r>
            <a:endParaRPr lang="en-US" altLang="ja-JP" sz="1050" b="1" dirty="0" smtClean="0">
              <a:latin typeface="Meiryo UI" panose="020B0604030504040204" pitchFamily="50" charset="-128"/>
              <a:ea typeface="Meiryo UI" panose="020B0604030504040204" pitchFamily="50" charset="-128"/>
            </a:endParaRPr>
          </a:p>
          <a:p>
            <a:r>
              <a:rPr lang="ja-JP" altLang="en-US" sz="1050" b="1" dirty="0" smtClean="0">
                <a:latin typeface="Meiryo UI" panose="020B0604030504040204" pitchFamily="50" charset="-128"/>
                <a:ea typeface="Meiryo UI" panose="020B0604030504040204" pitchFamily="50" charset="-128"/>
              </a:rPr>
              <a:t>○避難グッズの確認</a:t>
            </a:r>
            <a:endParaRPr lang="en-US" altLang="ja-JP" sz="1050" b="1" dirty="0" smtClean="0">
              <a:latin typeface="Meiryo UI" panose="020B0604030504040204" pitchFamily="50" charset="-128"/>
              <a:ea typeface="Meiryo UI" panose="020B0604030504040204" pitchFamily="50" charset="-128"/>
            </a:endParaRPr>
          </a:p>
          <a:p>
            <a:r>
              <a:rPr lang="ja-JP" altLang="en-US" sz="1050" b="1" dirty="0" smtClean="0">
                <a:latin typeface="Meiryo UI" panose="020B0604030504040204" pitchFamily="50" charset="-128"/>
                <a:ea typeface="Meiryo UI" panose="020B0604030504040204" pitchFamily="50" charset="-128"/>
              </a:rPr>
              <a:t>○市からの情報を入手</a:t>
            </a:r>
            <a:endParaRPr lang="ja-JP" altLang="en-US" sz="1050" b="1" dirty="0">
              <a:latin typeface="Meiryo UI" panose="020B0604030504040204" pitchFamily="50" charset="-128"/>
              <a:ea typeface="Meiryo UI" panose="020B0604030504040204" pitchFamily="50" charset="-128"/>
            </a:endParaRPr>
          </a:p>
        </p:txBody>
      </p:sp>
      <p:sp>
        <p:nvSpPr>
          <p:cNvPr id="49" name="正方形/長方形 48"/>
          <p:cNvSpPr/>
          <p:nvPr/>
        </p:nvSpPr>
        <p:spPr>
          <a:xfrm>
            <a:off x="5403904" y="3658709"/>
            <a:ext cx="1782000" cy="828000"/>
          </a:xfrm>
          <a:prstGeom prst="rect">
            <a:avLst/>
          </a:prstGeom>
          <a:ln w="6350">
            <a:solidFill>
              <a:schemeClr val="tx1"/>
            </a:solidFill>
            <a:prstDash val="sysDot"/>
          </a:ln>
        </p:spPr>
        <p:style>
          <a:lnRef idx="2">
            <a:schemeClr val="accent6"/>
          </a:lnRef>
          <a:fillRef idx="1">
            <a:schemeClr val="lt1"/>
          </a:fillRef>
          <a:effectRef idx="0">
            <a:schemeClr val="accent6"/>
          </a:effectRef>
          <a:fontRef idx="minor">
            <a:schemeClr val="dk1"/>
          </a:fontRef>
        </p:style>
        <p:txBody>
          <a:bodyPr tIns="0" bIns="0" rtlCol="0" anchor="t"/>
          <a:lstStyle/>
          <a:p>
            <a:r>
              <a:rPr lang="ja-JP" altLang="en-US" sz="1050" b="1" dirty="0" smtClean="0">
                <a:latin typeface="Meiryo UI" panose="020B0604030504040204" pitchFamily="50" charset="-128"/>
                <a:ea typeface="Meiryo UI" panose="020B0604030504040204" pitchFamily="50" charset="-128"/>
              </a:rPr>
              <a:t>○自治会員へ避難連絡</a:t>
            </a:r>
            <a:endParaRPr lang="en-US" altLang="ja-JP" sz="1050" b="1" dirty="0" smtClean="0">
              <a:latin typeface="Meiryo UI" panose="020B0604030504040204" pitchFamily="50" charset="-128"/>
              <a:ea typeface="Meiryo UI" panose="020B0604030504040204" pitchFamily="50" charset="-128"/>
            </a:endParaRPr>
          </a:p>
          <a:p>
            <a:r>
              <a:rPr lang="ja-JP" altLang="en-US" sz="1050" b="1" dirty="0" smtClean="0">
                <a:latin typeface="Meiryo UI" panose="020B0604030504040204" pitchFamily="50" charset="-128"/>
                <a:ea typeface="Meiryo UI" panose="020B0604030504040204" pitchFamily="50" charset="-128"/>
              </a:rPr>
              <a:t>○要配慮者、高齢者の避難支援</a:t>
            </a:r>
            <a:endParaRPr lang="en-US" altLang="ja-JP" sz="1050" b="1" dirty="0" smtClean="0">
              <a:latin typeface="Meiryo UI" panose="020B0604030504040204" pitchFamily="50" charset="-128"/>
              <a:ea typeface="Meiryo UI" panose="020B0604030504040204" pitchFamily="50" charset="-128"/>
            </a:endParaRPr>
          </a:p>
          <a:p>
            <a:r>
              <a:rPr lang="ja-JP" altLang="en-US" sz="1050" b="1" dirty="0" smtClean="0">
                <a:latin typeface="Meiryo UI" panose="020B0604030504040204" pitchFamily="50" charset="-128"/>
                <a:ea typeface="Meiryo UI" panose="020B0604030504040204" pitchFamily="50" charset="-128"/>
              </a:rPr>
              <a:t>○避難者受入れ、人数確認</a:t>
            </a:r>
            <a:endParaRPr lang="ja-JP" altLang="en-US" sz="1050" b="1" dirty="0">
              <a:latin typeface="Meiryo UI" panose="020B0604030504040204" pitchFamily="50" charset="-128"/>
              <a:ea typeface="Meiryo UI" panose="020B0604030504040204" pitchFamily="50" charset="-128"/>
            </a:endParaRPr>
          </a:p>
        </p:txBody>
      </p:sp>
      <p:sp>
        <p:nvSpPr>
          <p:cNvPr id="50" name="正方形/長方形 49"/>
          <p:cNvSpPr/>
          <p:nvPr/>
        </p:nvSpPr>
        <p:spPr>
          <a:xfrm>
            <a:off x="7274144" y="3658709"/>
            <a:ext cx="1782000" cy="828000"/>
          </a:xfrm>
          <a:prstGeom prst="rect">
            <a:avLst/>
          </a:prstGeom>
          <a:ln w="6350">
            <a:solidFill>
              <a:schemeClr val="tx1"/>
            </a:solidFill>
            <a:prstDash val="sysDot"/>
          </a:ln>
        </p:spPr>
        <p:style>
          <a:lnRef idx="2">
            <a:schemeClr val="accent6"/>
          </a:lnRef>
          <a:fillRef idx="1">
            <a:schemeClr val="lt1"/>
          </a:fillRef>
          <a:effectRef idx="0">
            <a:schemeClr val="accent6"/>
          </a:effectRef>
          <a:fontRef idx="minor">
            <a:schemeClr val="dk1"/>
          </a:fontRef>
        </p:style>
        <p:txBody>
          <a:bodyPr tIns="0" bIns="0" rtlCol="0" anchor="t"/>
          <a:lstStyle/>
          <a:p>
            <a:r>
              <a:rPr lang="ja-JP" altLang="en-US" sz="1050" b="1" dirty="0" smtClean="0">
                <a:latin typeface="Meiryo UI" panose="020B0604030504040204" pitchFamily="50" charset="-128"/>
                <a:ea typeface="Meiryo UI" panose="020B0604030504040204" pitchFamily="50" charset="-128"/>
              </a:rPr>
              <a:t>○要配慮者、高齢者は避難</a:t>
            </a:r>
            <a:endParaRPr lang="en-US" altLang="ja-JP" sz="1050" b="1" dirty="0" smtClean="0">
              <a:latin typeface="Meiryo UI" panose="020B0604030504040204" pitchFamily="50" charset="-128"/>
              <a:ea typeface="Meiryo UI" panose="020B0604030504040204" pitchFamily="50" charset="-128"/>
            </a:endParaRPr>
          </a:p>
          <a:p>
            <a:r>
              <a:rPr lang="ja-JP" altLang="en-US" sz="1050" b="1" dirty="0" smtClean="0">
                <a:latin typeface="Meiryo UI" panose="020B0604030504040204" pitchFamily="50" charset="-128"/>
                <a:ea typeface="Meiryo UI" panose="020B0604030504040204" pitchFamily="50" charset="-128"/>
              </a:rPr>
              <a:t>○避難した人は、家族や親類に連絡</a:t>
            </a:r>
            <a:endParaRPr lang="en-US" altLang="ja-JP" sz="1050" b="1" dirty="0" smtClean="0">
              <a:latin typeface="Meiryo UI" panose="020B0604030504040204" pitchFamily="50" charset="-128"/>
              <a:ea typeface="Meiryo UI" panose="020B0604030504040204" pitchFamily="50" charset="-128"/>
            </a:endParaRPr>
          </a:p>
          <a:p>
            <a:r>
              <a:rPr lang="ja-JP" altLang="en-US" sz="1050" b="1" dirty="0" smtClean="0">
                <a:latin typeface="Meiryo UI" panose="020B0604030504040204" pitchFamily="50" charset="-128"/>
                <a:ea typeface="Meiryo UI" panose="020B0604030504040204" pitchFamily="50" charset="-128"/>
              </a:rPr>
              <a:t>○一般の方も避難準備</a:t>
            </a:r>
            <a:endParaRPr lang="en-US" altLang="ja-JP" sz="1050" b="1" dirty="0" smtClean="0">
              <a:latin typeface="Meiryo UI" panose="020B0604030504040204" pitchFamily="50" charset="-128"/>
              <a:ea typeface="Meiryo UI" panose="020B0604030504040204" pitchFamily="50" charset="-128"/>
            </a:endParaRPr>
          </a:p>
        </p:txBody>
      </p:sp>
      <p:sp>
        <p:nvSpPr>
          <p:cNvPr id="51" name="正方形/長方形 50"/>
          <p:cNvSpPr/>
          <p:nvPr/>
        </p:nvSpPr>
        <p:spPr>
          <a:xfrm>
            <a:off x="5400288" y="4826082"/>
            <a:ext cx="1782000" cy="1059692"/>
          </a:xfrm>
          <a:prstGeom prst="rect">
            <a:avLst/>
          </a:prstGeom>
          <a:ln w="6350">
            <a:solidFill>
              <a:schemeClr val="tx1"/>
            </a:solidFill>
            <a:prstDash val="sysDot"/>
          </a:ln>
        </p:spPr>
        <p:style>
          <a:lnRef idx="2">
            <a:schemeClr val="accent6"/>
          </a:lnRef>
          <a:fillRef idx="1">
            <a:schemeClr val="lt1"/>
          </a:fillRef>
          <a:effectRef idx="0">
            <a:schemeClr val="accent6"/>
          </a:effectRef>
          <a:fontRef idx="minor">
            <a:schemeClr val="dk1"/>
          </a:fontRef>
        </p:style>
        <p:txBody>
          <a:bodyPr tIns="0" bIns="0" rtlCol="0" anchor="t"/>
          <a:lstStyle/>
          <a:p>
            <a:r>
              <a:rPr lang="ja-JP" altLang="en-US" sz="1050" b="1" dirty="0" smtClean="0">
                <a:latin typeface="Meiryo UI" panose="020B0604030504040204" pitchFamily="50" charset="-128"/>
                <a:ea typeface="Meiryo UI" panose="020B0604030504040204" pitchFamily="50" charset="-128"/>
              </a:rPr>
              <a:t>○避難者受入れ、人数確認</a:t>
            </a:r>
            <a:endParaRPr lang="en-US" altLang="ja-JP" sz="1050" b="1" dirty="0" smtClean="0">
              <a:latin typeface="Meiryo UI" panose="020B0604030504040204" pitchFamily="50" charset="-128"/>
              <a:ea typeface="Meiryo UI" panose="020B0604030504040204" pitchFamily="50" charset="-128"/>
            </a:endParaRPr>
          </a:p>
          <a:p>
            <a:r>
              <a:rPr lang="ja-JP" altLang="en-US" sz="1050" b="1" dirty="0" smtClean="0">
                <a:latin typeface="Meiryo UI" panose="020B0604030504040204" pitchFamily="50" charset="-128"/>
                <a:ea typeface="Meiryo UI" panose="020B0604030504040204" pitchFamily="50" charset="-128"/>
              </a:rPr>
              <a:t>○避難していない人へ、避難の呼び掛け</a:t>
            </a:r>
            <a:endParaRPr lang="en-US" altLang="ja-JP" sz="1050" b="1" dirty="0" smtClean="0">
              <a:latin typeface="Meiryo UI" panose="020B0604030504040204" pitchFamily="50" charset="-128"/>
              <a:ea typeface="Meiryo UI" panose="020B0604030504040204" pitchFamily="50" charset="-128"/>
            </a:endParaRPr>
          </a:p>
          <a:p>
            <a:r>
              <a:rPr lang="ja-JP" altLang="en-US" sz="1050" b="1" dirty="0">
                <a:latin typeface="Meiryo UI" panose="020B0604030504040204" pitchFamily="50" charset="-128"/>
                <a:ea typeface="Meiryo UI" panose="020B0604030504040204" pitchFamily="50" charset="-128"/>
              </a:rPr>
              <a:t>○身の安全を</a:t>
            </a:r>
            <a:r>
              <a:rPr lang="ja-JP" altLang="en-US" sz="1050" b="1" dirty="0" smtClean="0">
                <a:latin typeface="Meiryo UI" panose="020B0604030504040204" pitchFamily="50" charset="-128"/>
                <a:ea typeface="Meiryo UI" panose="020B0604030504040204" pitchFamily="50" charset="-128"/>
              </a:rPr>
              <a:t>確保</a:t>
            </a:r>
            <a:endParaRPr lang="ja-JP" altLang="en-US" sz="1050" b="1" dirty="0">
              <a:latin typeface="Meiryo UI" panose="020B0604030504040204" pitchFamily="50" charset="-128"/>
              <a:ea typeface="Meiryo UI" panose="020B0604030504040204" pitchFamily="50" charset="-128"/>
            </a:endParaRPr>
          </a:p>
        </p:txBody>
      </p:sp>
      <p:sp>
        <p:nvSpPr>
          <p:cNvPr id="52" name="正方形/長方形 51"/>
          <p:cNvSpPr/>
          <p:nvPr/>
        </p:nvSpPr>
        <p:spPr>
          <a:xfrm>
            <a:off x="7267286" y="4826082"/>
            <a:ext cx="1782000" cy="1048551"/>
          </a:xfrm>
          <a:prstGeom prst="rect">
            <a:avLst/>
          </a:prstGeom>
          <a:ln w="6350">
            <a:solidFill>
              <a:schemeClr val="tx1"/>
            </a:solidFill>
            <a:prstDash val="sysDot"/>
          </a:ln>
        </p:spPr>
        <p:style>
          <a:lnRef idx="2">
            <a:schemeClr val="accent6"/>
          </a:lnRef>
          <a:fillRef idx="1">
            <a:schemeClr val="lt1"/>
          </a:fillRef>
          <a:effectRef idx="0">
            <a:schemeClr val="accent6"/>
          </a:effectRef>
          <a:fontRef idx="minor">
            <a:schemeClr val="dk1"/>
          </a:fontRef>
        </p:style>
        <p:txBody>
          <a:bodyPr tIns="0" bIns="0" rtlCol="0" anchor="t"/>
          <a:lstStyle/>
          <a:p>
            <a:r>
              <a:rPr lang="ja-JP" altLang="en-US" sz="1050" b="1" dirty="0" smtClean="0">
                <a:latin typeface="Meiryo UI" panose="020B0604030504040204" pitchFamily="50" charset="-128"/>
                <a:ea typeface="Meiryo UI" panose="020B0604030504040204" pitchFamily="50" charset="-128"/>
              </a:rPr>
              <a:t>○一般の方も避難</a:t>
            </a:r>
            <a:endParaRPr lang="en-US" altLang="ja-JP" sz="1050" b="1" dirty="0" smtClean="0">
              <a:latin typeface="Meiryo UI" panose="020B0604030504040204" pitchFamily="50" charset="-128"/>
              <a:ea typeface="Meiryo UI" panose="020B0604030504040204" pitchFamily="50" charset="-128"/>
            </a:endParaRPr>
          </a:p>
          <a:p>
            <a:r>
              <a:rPr lang="ja-JP" altLang="en-US" sz="1050" b="1" dirty="0" smtClean="0">
                <a:latin typeface="Meiryo UI" panose="020B0604030504040204" pitchFamily="50" charset="-128"/>
                <a:ea typeface="Meiryo UI" panose="020B0604030504040204" pitchFamily="50" charset="-128"/>
              </a:rPr>
              <a:t>○避難した人は、家族や親類に連絡</a:t>
            </a:r>
            <a:endParaRPr lang="en-US" altLang="ja-JP" sz="1050" b="1" dirty="0" smtClean="0">
              <a:latin typeface="Meiryo UI" panose="020B0604030504040204" pitchFamily="50" charset="-128"/>
              <a:ea typeface="Meiryo UI" panose="020B0604030504040204" pitchFamily="50" charset="-128"/>
            </a:endParaRPr>
          </a:p>
          <a:p>
            <a:r>
              <a:rPr lang="ja-JP" altLang="en-US" sz="1050" b="1" dirty="0">
                <a:latin typeface="Meiryo UI" panose="020B0604030504040204" pitchFamily="50" charset="-128"/>
                <a:ea typeface="Meiryo UI" panose="020B0604030504040204" pitchFamily="50" charset="-128"/>
              </a:rPr>
              <a:t>○速やかに避難、または自宅の安全な場所に避難</a:t>
            </a:r>
            <a:endParaRPr lang="en-US" altLang="ja-JP" sz="1050" b="1" dirty="0">
              <a:latin typeface="Meiryo UI" panose="020B0604030504040204" pitchFamily="50" charset="-128"/>
              <a:ea typeface="Meiryo UI" panose="020B0604030504040204" pitchFamily="50" charset="-128"/>
            </a:endParaRPr>
          </a:p>
          <a:p>
            <a:r>
              <a:rPr lang="ja-JP" altLang="en-US" sz="1050" b="1" dirty="0">
                <a:latin typeface="Meiryo UI" panose="020B0604030504040204" pitchFamily="50" charset="-128"/>
                <a:ea typeface="Meiryo UI" panose="020B0604030504040204" pitchFamily="50" charset="-128"/>
              </a:rPr>
              <a:t>○身の安全を</a:t>
            </a:r>
            <a:r>
              <a:rPr lang="ja-JP" altLang="en-US" sz="1050" b="1" dirty="0" smtClean="0">
                <a:latin typeface="Meiryo UI" panose="020B0604030504040204" pitchFamily="50" charset="-128"/>
                <a:ea typeface="Meiryo UI" panose="020B0604030504040204" pitchFamily="50" charset="-128"/>
              </a:rPr>
              <a:t>確保</a:t>
            </a:r>
            <a:endParaRPr lang="ja-JP" altLang="en-US" sz="1050" b="1" dirty="0">
              <a:latin typeface="Meiryo UI" panose="020B0604030504040204" pitchFamily="50" charset="-128"/>
              <a:ea typeface="Meiryo UI" panose="020B0604030504040204" pitchFamily="50" charset="-128"/>
            </a:endParaRPr>
          </a:p>
        </p:txBody>
      </p:sp>
      <p:sp>
        <p:nvSpPr>
          <p:cNvPr id="55" name="正方形/長方形 54"/>
          <p:cNvSpPr/>
          <p:nvPr/>
        </p:nvSpPr>
        <p:spPr>
          <a:xfrm>
            <a:off x="5400288" y="6259462"/>
            <a:ext cx="1782000" cy="504000"/>
          </a:xfrm>
          <a:prstGeom prst="rect">
            <a:avLst/>
          </a:prstGeom>
          <a:ln w="6350">
            <a:solidFill>
              <a:schemeClr val="tx1"/>
            </a:solidFill>
            <a:prstDash val="sysDot"/>
          </a:ln>
        </p:spPr>
        <p:style>
          <a:lnRef idx="2">
            <a:schemeClr val="accent6"/>
          </a:lnRef>
          <a:fillRef idx="1">
            <a:schemeClr val="lt1"/>
          </a:fillRef>
          <a:effectRef idx="0">
            <a:schemeClr val="accent6"/>
          </a:effectRef>
          <a:fontRef idx="minor">
            <a:schemeClr val="dk1"/>
          </a:fontRef>
        </p:style>
        <p:txBody>
          <a:bodyPr tIns="0" bIns="0" rtlCol="0" anchor="t"/>
          <a:lstStyle/>
          <a:p>
            <a:r>
              <a:rPr lang="ja-JP" altLang="en-US" sz="1050" b="1" dirty="0" smtClean="0">
                <a:latin typeface="Meiryo UI" panose="020B0604030504040204" pitchFamily="50" charset="-128"/>
                <a:ea typeface="Meiryo UI" panose="020B0604030504040204" pitchFamily="50" charset="-128"/>
              </a:rPr>
              <a:t>○立ち退き避難がかえって危険である場合、緊急安全確保</a:t>
            </a:r>
            <a:endParaRPr lang="ja-JP" altLang="en-US" sz="1050" b="1" dirty="0">
              <a:latin typeface="Meiryo UI" panose="020B0604030504040204" pitchFamily="50" charset="-128"/>
              <a:ea typeface="Meiryo UI" panose="020B0604030504040204" pitchFamily="50" charset="-128"/>
            </a:endParaRPr>
          </a:p>
          <a:p>
            <a:endParaRPr lang="ja-JP" altLang="en-US" sz="1050" b="1" dirty="0">
              <a:latin typeface="Meiryo UI" panose="020B0604030504040204" pitchFamily="50" charset="-128"/>
              <a:ea typeface="Meiryo UI" panose="020B0604030504040204" pitchFamily="50" charset="-128"/>
            </a:endParaRPr>
          </a:p>
        </p:txBody>
      </p:sp>
      <p:sp>
        <p:nvSpPr>
          <p:cNvPr id="56" name="正方形/長方形 55"/>
          <p:cNvSpPr/>
          <p:nvPr/>
        </p:nvSpPr>
        <p:spPr>
          <a:xfrm>
            <a:off x="7267286" y="6253206"/>
            <a:ext cx="1782000" cy="504000"/>
          </a:xfrm>
          <a:prstGeom prst="rect">
            <a:avLst/>
          </a:prstGeom>
          <a:ln w="6350">
            <a:solidFill>
              <a:schemeClr val="tx1"/>
            </a:solidFill>
            <a:prstDash val="sysDot"/>
          </a:ln>
        </p:spPr>
        <p:style>
          <a:lnRef idx="2">
            <a:schemeClr val="accent6"/>
          </a:lnRef>
          <a:fillRef idx="1">
            <a:schemeClr val="lt1"/>
          </a:fillRef>
          <a:effectRef idx="0">
            <a:schemeClr val="accent6"/>
          </a:effectRef>
          <a:fontRef idx="minor">
            <a:schemeClr val="dk1"/>
          </a:fontRef>
        </p:style>
        <p:txBody>
          <a:bodyPr tIns="0" bIns="0" rtlCol="0" anchor="t"/>
          <a:lstStyle/>
          <a:p>
            <a:r>
              <a:rPr lang="ja-JP" altLang="en-US" sz="1050" b="1" dirty="0">
                <a:latin typeface="Meiryo UI" panose="020B0604030504040204" pitchFamily="50" charset="-128"/>
                <a:ea typeface="Meiryo UI" panose="020B0604030504040204" pitchFamily="50" charset="-128"/>
              </a:rPr>
              <a:t>○立ち退き避難がかえって危険である場合、緊急安全確保</a:t>
            </a:r>
          </a:p>
          <a:p>
            <a:endParaRPr lang="ja-JP" altLang="en-US" sz="1050" b="1" dirty="0">
              <a:latin typeface="Meiryo UI" panose="020B0604030504040204" pitchFamily="50" charset="-128"/>
              <a:ea typeface="Meiryo UI" panose="020B0604030504040204" pitchFamily="50" charset="-128"/>
            </a:endParaRPr>
          </a:p>
        </p:txBody>
      </p:sp>
      <p:sp>
        <p:nvSpPr>
          <p:cNvPr id="57" name="正方形/長方形 56"/>
          <p:cNvSpPr/>
          <p:nvPr/>
        </p:nvSpPr>
        <p:spPr>
          <a:xfrm>
            <a:off x="5400288" y="2852108"/>
            <a:ext cx="1782000" cy="504000"/>
          </a:xfrm>
          <a:prstGeom prst="rect">
            <a:avLst/>
          </a:prstGeom>
          <a:ln w="6350">
            <a:solidFill>
              <a:schemeClr val="tx1"/>
            </a:solidFill>
            <a:prstDash val="sysDot"/>
          </a:ln>
        </p:spPr>
        <p:style>
          <a:lnRef idx="2">
            <a:schemeClr val="accent6"/>
          </a:lnRef>
          <a:fillRef idx="1">
            <a:schemeClr val="lt1"/>
          </a:fillRef>
          <a:effectRef idx="0">
            <a:schemeClr val="accent6"/>
          </a:effectRef>
          <a:fontRef idx="minor">
            <a:schemeClr val="dk1"/>
          </a:fontRef>
        </p:style>
        <p:txBody>
          <a:bodyPr tIns="0" bIns="0" rtlCol="0" anchor="t"/>
          <a:lstStyle/>
          <a:p>
            <a:r>
              <a:rPr lang="ja-JP" altLang="en-US" sz="1050" b="1" dirty="0" smtClean="0">
                <a:latin typeface="Meiryo UI" panose="020B0604030504040204" pitchFamily="50" charset="-128"/>
                <a:ea typeface="Meiryo UI" panose="020B0604030504040204" pitchFamily="50" charset="-128"/>
              </a:rPr>
              <a:t>○役員の連絡、会館へ集合</a:t>
            </a:r>
            <a:endParaRPr lang="en-US" altLang="ja-JP" sz="1050" b="1" dirty="0" smtClean="0">
              <a:latin typeface="Meiryo UI" panose="020B0604030504040204" pitchFamily="50" charset="-128"/>
              <a:ea typeface="Meiryo UI" panose="020B0604030504040204" pitchFamily="50" charset="-128"/>
            </a:endParaRPr>
          </a:p>
          <a:p>
            <a:r>
              <a:rPr lang="ja-JP" altLang="en-US" sz="1050" b="1" dirty="0" smtClean="0">
                <a:latin typeface="Meiryo UI" panose="020B0604030504040204" pitchFamily="50" charset="-128"/>
                <a:ea typeface="Meiryo UI" panose="020B0604030504040204" pitchFamily="50" charset="-128"/>
              </a:rPr>
              <a:t>○要配慮者、高齢者の避難支援</a:t>
            </a:r>
            <a:endParaRPr lang="en-US" altLang="ja-JP" sz="1050" b="1" dirty="0" smtClean="0">
              <a:latin typeface="Meiryo UI" panose="020B0604030504040204" pitchFamily="50" charset="-128"/>
              <a:ea typeface="Meiryo UI" panose="020B0604030504040204" pitchFamily="50" charset="-128"/>
            </a:endParaRPr>
          </a:p>
        </p:txBody>
      </p:sp>
      <p:sp>
        <p:nvSpPr>
          <p:cNvPr id="58" name="正方形/長方形 57"/>
          <p:cNvSpPr/>
          <p:nvPr/>
        </p:nvSpPr>
        <p:spPr>
          <a:xfrm>
            <a:off x="7274144" y="2852108"/>
            <a:ext cx="1782000" cy="504828"/>
          </a:xfrm>
          <a:prstGeom prst="rect">
            <a:avLst/>
          </a:prstGeom>
          <a:ln w="6350">
            <a:solidFill>
              <a:schemeClr val="tx1"/>
            </a:solidFill>
            <a:prstDash val="sysDot"/>
          </a:ln>
        </p:spPr>
        <p:style>
          <a:lnRef idx="2">
            <a:schemeClr val="accent6"/>
          </a:lnRef>
          <a:fillRef idx="1">
            <a:schemeClr val="lt1"/>
          </a:fillRef>
          <a:effectRef idx="0">
            <a:schemeClr val="accent6"/>
          </a:effectRef>
          <a:fontRef idx="minor">
            <a:schemeClr val="dk1"/>
          </a:fontRef>
        </p:style>
        <p:txBody>
          <a:bodyPr tIns="0" bIns="0" rtlCol="0" anchor="t"/>
          <a:lstStyle/>
          <a:p>
            <a:r>
              <a:rPr lang="ja-JP" altLang="en-US" sz="1050" b="1" dirty="0" smtClean="0">
                <a:latin typeface="Meiryo UI" panose="020B0604030504040204" pitchFamily="50" charset="-128"/>
                <a:ea typeface="Meiryo UI" panose="020B0604030504040204" pitchFamily="50" charset="-128"/>
              </a:rPr>
              <a:t>○自宅保全</a:t>
            </a:r>
            <a:endParaRPr lang="en-US" altLang="ja-JP" sz="1050" b="1" dirty="0" smtClean="0">
              <a:latin typeface="Meiryo UI" panose="020B0604030504040204" pitchFamily="50" charset="-128"/>
              <a:ea typeface="Meiryo UI" panose="020B0604030504040204" pitchFamily="50" charset="-128"/>
            </a:endParaRPr>
          </a:p>
          <a:p>
            <a:r>
              <a:rPr lang="ja-JP" altLang="en-US" sz="1050" b="1" dirty="0" smtClean="0">
                <a:latin typeface="Meiryo UI" panose="020B0604030504040204" pitchFamily="50" charset="-128"/>
                <a:ea typeface="Meiryo UI" panose="020B0604030504040204" pitchFamily="50" charset="-128"/>
              </a:rPr>
              <a:t>○要配慮者、高齢者は避難準備</a:t>
            </a:r>
            <a:endParaRPr lang="ja-JP" altLang="en-US" sz="1050" b="1"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62708058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コンテンツ プレースホルダー 1"/>
          <p:cNvSpPr>
            <a:spLocks noGrp="1"/>
          </p:cNvSpPr>
          <p:nvPr>
            <p:ph idx="1"/>
          </p:nvPr>
        </p:nvSpPr>
        <p:spPr>
          <a:xfrm>
            <a:off x="251520" y="476673"/>
            <a:ext cx="8712968" cy="1800199"/>
          </a:xfrm>
          <a:solidFill>
            <a:schemeClr val="tx2">
              <a:lumMod val="20000"/>
              <a:lumOff val="80000"/>
            </a:schemeClr>
          </a:solidFill>
        </p:spPr>
        <p:txBody>
          <a:bodyPr>
            <a:normAutofit/>
          </a:bodyPr>
          <a:lstStyle/>
          <a:p>
            <a:pPr marL="0" indent="0" algn="ctr">
              <a:buClrTx/>
              <a:buNone/>
            </a:pPr>
            <a:r>
              <a:rPr lang="ja-JP" altLang="en-US" sz="4400" b="1" dirty="0" smtClean="0">
                <a:effectLst>
                  <a:outerShdw blurRad="38100" dist="38100" dir="2700000" algn="tl">
                    <a:srgbClr val="000000">
                      <a:alpha val="43137"/>
                    </a:srgbClr>
                  </a:outerShdw>
                </a:effectLst>
              </a:rPr>
              <a:t>コミュニティ（地域版）タイムライン</a:t>
            </a:r>
            <a:endParaRPr lang="en-US" altLang="ja-JP" sz="4400" b="1" dirty="0" smtClean="0">
              <a:effectLst>
                <a:outerShdw blurRad="38100" dist="38100" dir="2700000" algn="tl">
                  <a:srgbClr val="000000">
                    <a:alpha val="43137"/>
                  </a:srgbClr>
                </a:outerShdw>
              </a:effectLst>
            </a:endParaRPr>
          </a:p>
          <a:p>
            <a:pPr marL="0" indent="0" algn="ctr">
              <a:buClrTx/>
              <a:buNone/>
            </a:pPr>
            <a:r>
              <a:rPr lang="ja-JP" altLang="en-US" sz="4400" b="1" dirty="0" smtClean="0">
                <a:effectLst>
                  <a:outerShdw blurRad="38100" dist="38100" dir="2700000" algn="tl">
                    <a:srgbClr val="000000">
                      <a:alpha val="43137"/>
                    </a:srgbClr>
                  </a:outerShdw>
                </a:effectLst>
              </a:rPr>
              <a:t>参考例について</a:t>
            </a:r>
            <a:endParaRPr lang="en-US" altLang="ja-JP" sz="4400" b="1" dirty="0" smtClean="0">
              <a:effectLst>
                <a:outerShdw blurRad="38100" dist="38100" dir="2700000" algn="tl">
                  <a:srgbClr val="000000">
                    <a:alpha val="43137"/>
                  </a:srgbClr>
                </a:outerShdw>
              </a:effectLst>
            </a:endParaRPr>
          </a:p>
          <a:p>
            <a:pPr marL="0" indent="0">
              <a:buClrTx/>
              <a:buNone/>
            </a:pPr>
            <a:endParaRPr lang="en-US" altLang="ja-JP" sz="4400" dirty="0"/>
          </a:p>
          <a:p>
            <a:pPr marL="0" indent="0">
              <a:buClrTx/>
              <a:buNone/>
            </a:pPr>
            <a:endParaRPr lang="en-US" altLang="ja-JP" sz="4400" dirty="0" smtClean="0"/>
          </a:p>
          <a:p>
            <a:pPr marL="0" indent="0">
              <a:buClrTx/>
              <a:buNone/>
            </a:pPr>
            <a:endParaRPr lang="en-US" altLang="ja-JP" sz="4400" dirty="0"/>
          </a:p>
          <a:p>
            <a:pPr marL="0" indent="0">
              <a:buClrTx/>
              <a:buNone/>
            </a:pPr>
            <a:endParaRPr lang="en-US" altLang="ja-JP" sz="4400" dirty="0" smtClean="0"/>
          </a:p>
        </p:txBody>
      </p:sp>
      <p:pic>
        <p:nvPicPr>
          <p:cNvPr id="4098" name="Picture 2" descr="\\192.168.100.25\fileserver\1004公民協働推進室\1101危機管理室\【人吉写真】\避難所風景\広報掲載写真.jpe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860032" y="3426728"/>
            <a:ext cx="3707903" cy="2304256"/>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2" descr="\\192.168.100.25\fileserver\1004公民協働推進室\1101危機管理室\★防災全般\災害関係（対応等）\平成30年度 2018\20180903台風２１号対応\被害状況の写真（アピール課提供）\IMG_1209.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39552" y="3426728"/>
            <a:ext cx="3888432" cy="230652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2915228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bwMode="auto">
          <a:xfrm>
            <a:off x="7981950" y="6492875"/>
            <a:ext cx="116205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Arial" pitchFamily="34" charset="0"/>
                <a:ea typeface="ＭＳ Ｐゴシック" pitchFamily="50" charset="-128"/>
              </a:defRPr>
            </a:lvl1pPr>
            <a:lvl2pPr marL="742950" indent="-285750">
              <a:defRPr kumimoji="1">
                <a:solidFill>
                  <a:schemeClr val="tx1"/>
                </a:solidFill>
                <a:latin typeface="Arial" pitchFamily="34" charset="0"/>
                <a:ea typeface="ＭＳ Ｐゴシック" pitchFamily="50" charset="-128"/>
              </a:defRPr>
            </a:lvl2pPr>
            <a:lvl3pPr marL="1143000" indent="-228600">
              <a:defRPr kumimoji="1">
                <a:solidFill>
                  <a:schemeClr val="tx1"/>
                </a:solidFill>
                <a:latin typeface="Arial" pitchFamily="34" charset="0"/>
                <a:ea typeface="ＭＳ Ｐゴシック" pitchFamily="50" charset="-128"/>
              </a:defRPr>
            </a:lvl3pPr>
            <a:lvl4pPr marL="1600200" indent="-228600">
              <a:defRPr kumimoji="1">
                <a:solidFill>
                  <a:schemeClr val="tx1"/>
                </a:solidFill>
                <a:latin typeface="Arial" pitchFamily="34" charset="0"/>
                <a:ea typeface="ＭＳ Ｐゴシック" pitchFamily="50" charset="-128"/>
              </a:defRPr>
            </a:lvl4pPr>
            <a:lvl5pPr marL="2057400" indent="-228600">
              <a:defRPr kumimoji="1">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9pPr>
          </a:lstStyle>
          <a:p>
            <a:pPr algn="r"/>
            <a:fld id="{DC3F55B5-BE21-4E37-9B76-86D8221284AC}" type="slidenum">
              <a:rPr lang="ja-JP" altLang="en-US" sz="2800" smtClean="0">
                <a:solidFill>
                  <a:schemeClr val="tx2"/>
                </a:solidFill>
              </a:rPr>
              <a:pPr algn="r"/>
              <a:t>7</a:t>
            </a:fld>
            <a:endParaRPr lang="ja-JP" altLang="en-US" sz="2800" dirty="0" smtClean="0">
              <a:solidFill>
                <a:schemeClr val="tx2"/>
              </a:solidFill>
            </a:endParaRPr>
          </a:p>
        </p:txBody>
      </p:sp>
      <p:sp>
        <p:nvSpPr>
          <p:cNvPr id="5" name="スライド番号プレースホルダー 3"/>
          <p:cNvSpPr txBox="1">
            <a:spLocks/>
          </p:cNvSpPr>
          <p:nvPr/>
        </p:nvSpPr>
        <p:spPr bwMode="auto">
          <a:xfrm>
            <a:off x="7981950" y="6492875"/>
            <a:ext cx="1162050"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lIns="91440" tIns="45720" rIns="91440" bIns="45720" rtlCol="0" anchor="ctr"/>
          <a:lstStyle>
            <a:defPPr>
              <a:defRPr lang="ja-JP"/>
            </a:defPPr>
            <a:lvl1pPr algn="r" rtl="0" eaLnBrk="0" fontAlgn="base" hangingPunct="0">
              <a:spcBef>
                <a:spcPct val="0"/>
              </a:spcBef>
              <a:spcAft>
                <a:spcPct val="0"/>
              </a:spcAft>
              <a:defRPr kumimoji="1" sz="1200" kern="1200">
                <a:solidFill>
                  <a:schemeClr val="tx1"/>
                </a:solidFill>
                <a:latin typeface="Arial" pitchFamily="34" charset="0"/>
                <a:ea typeface="ＭＳ Ｐゴシック" pitchFamily="50" charset="-128"/>
                <a:cs typeface="+mn-cs"/>
              </a:defRPr>
            </a:lvl1pPr>
            <a:lvl2pPr marL="742950" indent="-285750" algn="l" rtl="0" eaLnBrk="0" fontAlgn="base" hangingPunct="0">
              <a:spcBef>
                <a:spcPct val="0"/>
              </a:spcBef>
              <a:spcAft>
                <a:spcPct val="0"/>
              </a:spcAft>
              <a:defRPr kumimoji="1" kern="1200">
                <a:solidFill>
                  <a:schemeClr val="tx1"/>
                </a:solidFill>
                <a:latin typeface="Arial" pitchFamily="34" charset="0"/>
                <a:ea typeface="ＭＳ Ｐゴシック" pitchFamily="50" charset="-128"/>
                <a:cs typeface="+mn-cs"/>
              </a:defRPr>
            </a:lvl2pPr>
            <a:lvl3pPr marL="1143000" indent="-228600" algn="l" rtl="0" eaLnBrk="0" fontAlgn="base" hangingPunct="0">
              <a:spcBef>
                <a:spcPct val="0"/>
              </a:spcBef>
              <a:spcAft>
                <a:spcPct val="0"/>
              </a:spcAft>
              <a:defRPr kumimoji="1" kern="1200">
                <a:solidFill>
                  <a:schemeClr val="tx1"/>
                </a:solidFill>
                <a:latin typeface="Arial" pitchFamily="34" charset="0"/>
                <a:ea typeface="ＭＳ Ｐゴシック" pitchFamily="50" charset="-128"/>
                <a:cs typeface="+mn-cs"/>
              </a:defRPr>
            </a:lvl3pPr>
            <a:lvl4pPr marL="1600200" indent="-228600" algn="l" rtl="0" eaLnBrk="0" fontAlgn="base" hangingPunct="0">
              <a:spcBef>
                <a:spcPct val="0"/>
              </a:spcBef>
              <a:spcAft>
                <a:spcPct val="0"/>
              </a:spcAft>
              <a:defRPr kumimoji="1" kern="1200">
                <a:solidFill>
                  <a:schemeClr val="tx1"/>
                </a:solidFill>
                <a:latin typeface="Arial" pitchFamily="34" charset="0"/>
                <a:ea typeface="ＭＳ Ｐゴシック" pitchFamily="50" charset="-128"/>
                <a:cs typeface="+mn-cs"/>
              </a:defRPr>
            </a:lvl4pPr>
            <a:lvl5pPr marL="2057400" indent="-228600" algn="l" rtl="0" eaLnBrk="0" fontAlgn="base" hangingPunct="0">
              <a:spcBef>
                <a:spcPct val="0"/>
              </a:spcBef>
              <a:spcAft>
                <a:spcPct val="0"/>
              </a:spcAft>
              <a:defRPr kumimoji="1" kern="1200">
                <a:solidFill>
                  <a:schemeClr val="tx1"/>
                </a:solidFill>
                <a:latin typeface="Arial" pitchFamily="34" charset="0"/>
                <a:ea typeface="ＭＳ Ｐゴシック" pitchFamily="50" charset="-128"/>
                <a:cs typeface="+mn-cs"/>
              </a:defRPr>
            </a:lvl5pPr>
            <a:lvl6pPr marL="2514600" indent="-228600" algn="l" defTabSz="914400" rtl="0" eaLnBrk="0" fontAlgn="base" latinLnBrk="0" hangingPunct="0">
              <a:spcBef>
                <a:spcPct val="0"/>
              </a:spcBef>
              <a:spcAft>
                <a:spcPct val="0"/>
              </a:spcAft>
              <a:defRPr kumimoji="1" kern="1200">
                <a:solidFill>
                  <a:schemeClr val="tx1"/>
                </a:solidFill>
                <a:latin typeface="Arial" pitchFamily="34" charset="0"/>
                <a:ea typeface="ＭＳ Ｐゴシック" pitchFamily="50" charset="-128"/>
                <a:cs typeface="+mn-cs"/>
              </a:defRPr>
            </a:lvl6pPr>
            <a:lvl7pPr marL="2971800" indent="-228600" algn="l" defTabSz="914400" rtl="0" eaLnBrk="0" fontAlgn="base" latinLnBrk="0" hangingPunct="0">
              <a:spcBef>
                <a:spcPct val="0"/>
              </a:spcBef>
              <a:spcAft>
                <a:spcPct val="0"/>
              </a:spcAft>
              <a:defRPr kumimoji="1" kern="1200">
                <a:solidFill>
                  <a:schemeClr val="tx1"/>
                </a:solidFill>
                <a:latin typeface="Arial" pitchFamily="34" charset="0"/>
                <a:ea typeface="ＭＳ Ｐゴシック" pitchFamily="50" charset="-128"/>
                <a:cs typeface="+mn-cs"/>
              </a:defRPr>
            </a:lvl7pPr>
            <a:lvl8pPr marL="3429000" indent="-228600" algn="l" defTabSz="914400" rtl="0" eaLnBrk="0" fontAlgn="base" latinLnBrk="0" hangingPunct="0">
              <a:spcBef>
                <a:spcPct val="0"/>
              </a:spcBef>
              <a:spcAft>
                <a:spcPct val="0"/>
              </a:spcAft>
              <a:defRPr kumimoji="1" kern="1200">
                <a:solidFill>
                  <a:schemeClr val="tx1"/>
                </a:solidFill>
                <a:latin typeface="Arial" pitchFamily="34" charset="0"/>
                <a:ea typeface="ＭＳ Ｐゴシック" pitchFamily="50" charset="-128"/>
                <a:cs typeface="+mn-cs"/>
              </a:defRPr>
            </a:lvl8pPr>
            <a:lvl9pPr marL="3886200" indent="-228600" algn="l" defTabSz="914400" rtl="0" eaLnBrk="0" fontAlgn="base" latinLnBrk="0" hangingPunct="0">
              <a:spcBef>
                <a:spcPct val="0"/>
              </a:spcBef>
              <a:spcAft>
                <a:spcPct val="0"/>
              </a:spcAft>
              <a:defRPr kumimoji="1" kern="1200">
                <a:solidFill>
                  <a:schemeClr val="tx1"/>
                </a:solidFill>
                <a:latin typeface="Arial" pitchFamily="34" charset="0"/>
                <a:ea typeface="ＭＳ Ｐゴシック" pitchFamily="50" charset="-128"/>
                <a:cs typeface="+mn-cs"/>
              </a:defRPr>
            </a:lvl9pPr>
          </a:lstStyle>
          <a:p>
            <a:fld id="{DC3F55B5-BE21-4E37-9B76-86D8221284AC}" type="slidenum">
              <a:rPr lang="ja-JP" altLang="en-US" sz="2800" smtClean="0">
                <a:solidFill>
                  <a:schemeClr val="tx2"/>
                </a:solidFill>
              </a:rPr>
              <a:pPr/>
              <a:t>7</a:t>
            </a:fld>
            <a:endParaRPr lang="ja-JP" altLang="en-US" sz="2800" dirty="0" smtClean="0">
              <a:solidFill>
                <a:schemeClr val="tx2"/>
              </a:solidFill>
            </a:endParaRP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614" y="44624"/>
            <a:ext cx="9031535" cy="68133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62708058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203</TotalTime>
  <Words>927</Words>
  <Application>Microsoft Office PowerPoint</Application>
  <PresentationFormat>画面に合わせる (4:3)</PresentationFormat>
  <Paragraphs>161</Paragraphs>
  <Slides>7</Slides>
  <Notes>4</Notes>
  <HiddenSlides>0</HiddenSlides>
  <MMClips>0</MMClips>
  <ScaleCrop>false</ScaleCrop>
  <HeadingPairs>
    <vt:vector size="4" baseType="variant">
      <vt:variant>
        <vt:lpstr>テーマ</vt:lpstr>
      </vt:variant>
      <vt:variant>
        <vt:i4>1</vt:i4>
      </vt:variant>
      <vt:variant>
        <vt:lpstr>スライド タイトル</vt:lpstr>
      </vt:variant>
      <vt:variant>
        <vt:i4>7</vt:i4>
      </vt:variant>
    </vt:vector>
  </HeadingPairs>
  <TitlesOfParts>
    <vt:vector size="8" baseType="lpstr">
      <vt:lpstr>Office ​​テーマ</vt:lpstr>
      <vt:lpstr>和泉市役所 危機管理担当</vt:lpstr>
      <vt:lpstr>コミュニティタイムラインってどんなものか？</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和泉市役所 危機管理担当</dc:title>
  <cp:lastModifiedBy>administrator</cp:lastModifiedBy>
  <cp:revision>35</cp:revision>
  <cp:lastPrinted>2020-12-02T02:42:31Z</cp:lastPrinted>
  <dcterms:modified xsi:type="dcterms:W3CDTF">2021-06-30T23:59:25Z</dcterms:modified>
</cp:coreProperties>
</file>