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8" r:id="rId3"/>
    <p:sldId id="269" r:id="rId4"/>
    <p:sldId id="270" r:id="rId5"/>
    <p:sldId id="271" r:id="rId6"/>
    <p:sldId id="272" r:id="rId7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0"/>
    <p:restoredTop sz="94660"/>
  </p:normalViewPr>
  <p:slideViewPr>
    <p:cSldViewPr>
      <p:cViewPr varScale="1">
        <p:scale>
          <a:sx n="130" d="100"/>
          <a:sy n="130" d="100"/>
        </p:scale>
        <p:origin x="77" y="4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10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444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2026/2/24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2026/2/24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replan-renkei-support.jp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igo-kiban-portal.jp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kuho.or.jp/system/care/careplan/index.html" TargetMode="External"/><Relationship Id="rId2" Type="http://schemas.openxmlformats.org/officeDocument/2006/relationships/hyperlink" Target="https://www.mhlw.go.jp/stf/newpage_59231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m.go.jp/wamappl/kpdrsys.nsf/to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f.osaka.lg.jp/o090100/kyotaku/chinageshoguukaizen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ty.osaka-izumi.lg.jp/kakukano/fukusibu/koureikaigo/osirase/kaigohokenkankei/22696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ケアプラン連携</a:t>
            </a:r>
            <a:r>
              <a:rPr kumimoji="1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データシステムの導入・サポート等</a:t>
            </a:r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01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ケアプラン連携データシステム</a:t>
            </a:r>
          </a:p>
          <a:p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ヘルプデスクサポートサイト</a:t>
            </a:r>
            <a:endParaRPr kumimoji="1" lang="en-US" altLang="ja-JP" b="1" dirty="0" smtClean="0">
              <a:latin typeface="ＭＳ ゴシック" panose="020B0609070205080204" pitchFamily="49" charset="-128"/>
              <a:ea typeface="ＭＳ ゴシック" panose="020B0609070205080204" pitchFamily="49" charset="-128"/>
              <a:hlinkClick r:id="rId2"/>
            </a:endParaRPr>
          </a:p>
          <a:p>
            <a:r>
              <a:rPr kumimoji="1" lang="ja-JP" altLang="en-US" dirty="0" smtClean="0">
                <a:hlinkClick r:id="rId2"/>
              </a:rPr>
              <a:t>https</a:t>
            </a:r>
            <a:r>
              <a:rPr kumimoji="1" lang="ja-JP" altLang="en-US" dirty="0">
                <a:hlinkClick r:id="rId2"/>
              </a:rPr>
              <a:t>://www.careplan-renkei-support.jp/</a:t>
            </a:r>
            <a:endParaRPr lang="ja-JP" altLang="en-US" dirty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四角形 37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介護情報基盤全般に関すること</a:t>
            </a:r>
            <a:endParaRPr kumimoji="1" lang="ja-JP" altLang="en-US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8" name="四角形 38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ja-JP" altLang="en-US" sz="4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・介護</a:t>
            </a:r>
            <a:r>
              <a:rPr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情報基盤ポータル</a:t>
            </a:r>
            <a:endParaRPr kumimoji="1" lang="en-US" altLang="ja-JP" sz="4400" dirty="0" smtClean="0">
              <a:latin typeface="ＭＳ ゴシック" panose="020B0609070205080204" pitchFamily="49" charset="-128"/>
              <a:ea typeface="ＭＳ ゴシック" panose="020B0609070205080204" pitchFamily="49" charset="-128"/>
              <a:hlinkClick r:id="rId2"/>
            </a:endParaRPr>
          </a:p>
          <a:p>
            <a:r>
              <a:rPr kumimoji="1" lang="ja-JP" altLang="en-US" dirty="0" smtClean="0">
                <a:hlinkClick r:id="rId2"/>
              </a:rPr>
              <a:t>https</a:t>
            </a:r>
            <a:r>
              <a:rPr kumimoji="1" lang="ja-JP" altLang="en-US" dirty="0">
                <a:hlinkClick r:id="rId2"/>
              </a:rPr>
              <a:t>://www.kaigo-kiban-portal.jp/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879562"/>
            <a:ext cx="8229600" cy="1008112"/>
          </a:xfrm>
        </p:spPr>
        <p:txBody>
          <a:bodyPr>
            <a:normAutofit fontScale="90000"/>
          </a:bodyPr>
          <a:lstStyle/>
          <a:p>
            <a:r>
              <a:rPr kumimoji="1" lang="ja-JP" altLang="en-US" sz="2800" dirty="0" smtClean="0"/>
              <a:t>・介護情報基盤及びケアプランデータ連携システム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　</a:t>
            </a:r>
            <a:endParaRPr kumimoji="1" lang="ja-JP" altLang="en-US" sz="2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2412268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・厚生労働省</a:t>
            </a:r>
            <a:endParaRPr kumimoji="1" lang="en-US" altLang="ja-JP" dirty="0" smtClean="0"/>
          </a:p>
          <a:p>
            <a:r>
              <a:rPr lang="en-US" altLang="ja-JP" sz="2400" dirty="0">
                <a:hlinkClick r:id="rId2"/>
              </a:rPr>
              <a:t>https://www.mhlw.go.jp/stf/newpage_59231.html</a:t>
            </a:r>
            <a:endParaRPr lang="en-US" altLang="ja-JP" sz="2400" dirty="0"/>
          </a:p>
          <a:p>
            <a:r>
              <a:rPr kumimoji="1" lang="ja-JP" altLang="en-US" dirty="0" smtClean="0"/>
              <a:t>・国民健康保険中央会</a:t>
            </a:r>
            <a:endParaRPr kumimoji="1" lang="en-US" altLang="ja-JP" dirty="0" smtClean="0"/>
          </a:p>
          <a:p>
            <a:r>
              <a:rPr lang="en-US" altLang="ja-JP" sz="2200" dirty="0">
                <a:hlinkClick r:id="rId3"/>
              </a:rPr>
              <a:t>https://www.kokuho.or.jp/system/care/careplan/index.html</a:t>
            </a:r>
            <a:endParaRPr kumimoji="1" lang="en-US" altLang="ja-JP" sz="22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639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ケアプランデータ連携システム導入事業所の検索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WAM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NET</a:t>
            </a:r>
            <a:r>
              <a:rPr kumimoji="1" lang="ja-JP" altLang="en-US" dirty="0" smtClean="0"/>
              <a:t>（ワムネット）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sz="2400" dirty="0">
                <a:hlinkClick r:id="rId2"/>
              </a:rPr>
              <a:t>https://www.wam.go.jp/wamappl/kpdrsys.nsf/top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91694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540" y="1419622"/>
            <a:ext cx="8229600" cy="745592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/>
              <a:t>介護分野の職員の賃上げ・職場環境改善支援事業</a:t>
            </a:r>
            <a:r>
              <a:rPr kumimoji="1" lang="en-US" altLang="ja-JP" sz="2400" dirty="0" smtClean="0"/>
              <a:t/>
            </a:r>
            <a:br>
              <a:rPr kumimoji="1" lang="en-US" altLang="ja-JP" sz="2400" dirty="0" smtClean="0"/>
            </a:br>
            <a:r>
              <a:rPr kumimoji="1" lang="en-US" altLang="ja-JP" sz="1800" dirty="0" smtClean="0"/>
              <a:t>※</a:t>
            </a:r>
            <a:r>
              <a:rPr kumimoji="1" lang="ja-JP" altLang="en-US" sz="1800" dirty="0" smtClean="0"/>
              <a:t>ケアプランデータ連携システムの加入（又は見込み）が条件になります。</a:t>
            </a:r>
            <a:endParaRPr kumimoji="1" lang="ja-JP" altLang="en-US" sz="1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5556" y="2715766"/>
            <a:ext cx="8229600" cy="1017113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/>
              <a:t>大阪府福祉部高齢介護室介護事業者課居宅グループ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lang="en-US" altLang="ja-JP" sz="1800" dirty="0">
                <a:hlinkClick r:id="rId2"/>
              </a:rPr>
              <a:t>https://</a:t>
            </a:r>
            <a:r>
              <a:rPr lang="en-US" altLang="ja-JP" sz="1800" dirty="0" smtClean="0">
                <a:hlinkClick r:id="rId2"/>
              </a:rPr>
              <a:t>www.pref.osaka.lg.jp/o090100/kyotaku/chinageshoguukaizen.html</a:t>
            </a:r>
            <a:endParaRPr lang="en-US" altLang="ja-JP" sz="1800" dirty="0" smtClean="0"/>
          </a:p>
          <a:p>
            <a:pPr marL="0" indent="0">
              <a:buNone/>
            </a:pPr>
            <a:endParaRPr kumimoji="1" lang="en-US" altLang="ja-JP" sz="1800" dirty="0"/>
          </a:p>
          <a:p>
            <a:pPr marL="0" indent="0">
              <a:buNone/>
            </a:pP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21106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 smtClean="0"/>
              <a:t>要介護認定進捗状況の確認について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7524" y="1302610"/>
            <a:ext cx="8748972" cy="3211004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要介護認定の審査会日についての進捗状況を、下記のページに掲載しております</a:t>
            </a:r>
            <a:r>
              <a:rPr kumimoji="1" lang="en-US" altLang="ja-JP" dirty="0" smtClean="0"/>
              <a:t>Excel</a:t>
            </a:r>
            <a:r>
              <a:rPr kumimoji="1" lang="ja-JP" altLang="en-US" dirty="0" smtClean="0"/>
              <a:t>ファイルより</a:t>
            </a:r>
            <a:r>
              <a:rPr kumimoji="1" lang="ja-JP" altLang="en-US" smtClean="0"/>
              <a:t>ご確認いただけます。介護情報基盤稼働まではこちらもご活用ください。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和泉市ホームページ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sz="1600" dirty="0">
                <a:hlinkClick r:id="rId2"/>
              </a:rPr>
              <a:t>https://</a:t>
            </a:r>
            <a:r>
              <a:rPr lang="en-US" altLang="ja-JP" sz="1600" dirty="0" smtClean="0">
                <a:hlinkClick r:id="rId2"/>
              </a:rPr>
              <a:t>www.city.osaka-izumi.lg.jp/kakukano/fukusibu/koureikaigo/osirase/kaigohokenkankei/22696.html</a:t>
            </a:r>
            <a:endParaRPr lang="en-US" altLang="ja-JP" sz="1600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514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154</Words>
  <Application>Microsoft Office PowerPoint</Application>
  <PresentationFormat>画面に合わせる (16:9)</PresentationFormat>
  <Paragraphs>22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BIZ UDゴシック</vt:lpstr>
      <vt:lpstr>ＭＳ ゴシック</vt:lpstr>
      <vt:lpstr>游ゴシック</vt:lpstr>
      <vt:lpstr>游ゴシック Light</vt:lpstr>
      <vt:lpstr>Arial</vt:lpstr>
      <vt:lpstr>標準</vt:lpstr>
      <vt:lpstr>ケアプラン連携データシステムの導入・サポート等</vt:lpstr>
      <vt:lpstr>介護情報基盤全般に関すること</vt:lpstr>
      <vt:lpstr>・介護情報基盤及びケアプランデータ連携システム 　</vt:lpstr>
      <vt:lpstr>ケアプランデータ連携システム導入事業所の検索</vt:lpstr>
      <vt:lpstr>介護分野の職員の賃上げ・職場環境改善支援事業 ※ケアプランデータ連携システムの加入（又は見込み）が条件になります。</vt:lpstr>
      <vt:lpstr>要介護認定進捗状況の確認について</vt:lpstr>
    </vt:vector>
  </TitlesOfParts>
  <Company>和泉市役所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ケアプラン連携データシステム ヘルプデスクサポートサイト</dc:title>
  <dc:creator>池上　健太</dc:creator>
  <cp:lastModifiedBy>池上　健太</cp:lastModifiedBy>
  <cp:revision>31</cp:revision>
  <dcterms:created xsi:type="dcterms:W3CDTF">2026-02-19T08:54:46Z</dcterms:created>
  <dcterms:modified xsi:type="dcterms:W3CDTF">2026-02-24T11:36:13Z</dcterms:modified>
</cp:coreProperties>
</file>