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1" r:id="rId5"/>
  </p:sldMasterIdLst>
  <p:notesMasterIdLst>
    <p:notesMasterId r:id="rId21"/>
  </p:notesMasterIdLst>
  <p:handoutMasterIdLst>
    <p:handoutMasterId r:id="rId22"/>
  </p:handoutMasterIdLst>
  <p:sldIdLst>
    <p:sldId id="333" r:id="rId6"/>
    <p:sldId id="422" r:id="rId7"/>
    <p:sldId id="417" r:id="rId8"/>
    <p:sldId id="338" r:id="rId9"/>
    <p:sldId id="341" r:id="rId10"/>
    <p:sldId id="344" r:id="rId11"/>
    <p:sldId id="354" r:id="rId12"/>
    <p:sldId id="359" r:id="rId13"/>
    <p:sldId id="368" r:id="rId14"/>
    <p:sldId id="360" r:id="rId15"/>
    <p:sldId id="421" r:id="rId16"/>
    <p:sldId id="365" r:id="rId17"/>
    <p:sldId id="419" r:id="rId18"/>
    <p:sldId id="420" r:id="rId19"/>
    <p:sldId id="415" r:id="rId20"/>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634"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E8B5B6C-312A-E937-ABA9-30E64ACA799E}" name="松木 拓磨" initials="拓松" userId="S::t.matsuki@infomart.co.jp::fbe1c7e6-39b4-4bc1-9304-12da585afad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45A"/>
    <a:srgbClr val="70AD47"/>
    <a:srgbClr val="FF8989"/>
    <a:srgbClr val="19A566"/>
    <a:srgbClr val="BBEDE5"/>
    <a:srgbClr val="24C5B5"/>
    <a:srgbClr val="96CED5"/>
    <a:srgbClr val="D5EBEE"/>
    <a:srgbClr val="476E83"/>
    <a:srgbClr val="F5F9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93D81CF-94F2-401A-BA57-92F5A7B2D0C5}" styleName="スタイル (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3447" autoAdjust="0"/>
  </p:normalViewPr>
  <p:slideViewPr>
    <p:cSldViewPr snapToGrid="0">
      <p:cViewPr varScale="1">
        <p:scale>
          <a:sx n="119" d="100"/>
          <a:sy n="119" d="100"/>
        </p:scale>
        <p:origin x="220" y="56"/>
      </p:cViewPr>
      <p:guideLst>
        <p:guide orient="horz" pos="3634"/>
        <p:guide pos="3840"/>
      </p:guideLst>
    </p:cSldViewPr>
  </p:slideViewPr>
  <p:notesTextViewPr>
    <p:cViewPr>
      <p:scale>
        <a:sx n="1" d="1"/>
        <a:sy n="1" d="1"/>
      </p:scale>
      <p:origin x="0" y="0"/>
    </p:cViewPr>
  </p:notesTextViewPr>
  <p:notesViewPr>
    <p:cSldViewPr snapToGrid="0" showGuides="1">
      <p:cViewPr varScale="1">
        <p:scale>
          <a:sx n="84" d="100"/>
          <a:sy n="84" d="100"/>
        </p:scale>
        <p:origin x="382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handoutMaster" Target="handoutMasters/handoutMaster1.xml"/><Relationship Id="rId27"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xmlns="" id="{05844592-0B62-044B-B911-AC2E45BD2D2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xmlns="" id="{463A2F1D-0E12-844D-2FB9-D7E25627448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34F5117-EE89-4DFC-8E19-769E964BDBD2}" type="datetimeFigureOut">
              <a:rPr kumimoji="1" lang="ja-JP" altLang="en-US" smtClean="0"/>
              <a:t>2025/12/11</a:t>
            </a:fld>
            <a:endParaRPr kumimoji="1" lang="ja-JP" altLang="en-US"/>
          </a:p>
        </p:txBody>
      </p:sp>
      <p:sp>
        <p:nvSpPr>
          <p:cNvPr id="4" name="フッター プレースホルダー 3">
            <a:extLst>
              <a:ext uri="{FF2B5EF4-FFF2-40B4-BE49-F238E27FC236}">
                <a16:creationId xmlns:a16="http://schemas.microsoft.com/office/drawing/2014/main" xmlns="" id="{251EDD12-3DCE-1DA6-8804-E66AB6E6A4D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xmlns="" id="{8E7C1AA9-37AC-843E-B6CD-18EA506E94B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305CF20-C7FC-4363-B326-7F24B712D27B}" type="slidenum">
              <a:rPr kumimoji="1" lang="ja-JP" altLang="en-US" smtClean="0"/>
              <a:t>‹#›</a:t>
            </a:fld>
            <a:endParaRPr kumimoji="1" lang="ja-JP" altLang="en-US"/>
          </a:p>
        </p:txBody>
      </p:sp>
    </p:spTree>
    <p:extLst>
      <p:ext uri="{BB962C8B-B14F-4D97-AF65-F5344CB8AC3E}">
        <p14:creationId xmlns:p14="http://schemas.microsoft.com/office/powerpoint/2010/main" val="4249487861"/>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4B6645-B2D8-4CA4-8364-47915A2896F4}" type="datetimeFigureOut">
              <a:rPr kumimoji="1" lang="ja-JP" altLang="en-US" smtClean="0"/>
              <a:t>2025/12/11</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3D1043-C1A1-419F-9E44-5C8D55BDBB15}" type="slidenum">
              <a:rPr kumimoji="1" lang="ja-JP" altLang="en-US" smtClean="0"/>
              <a:t>‹#›</a:t>
            </a:fld>
            <a:endParaRPr kumimoji="1" lang="ja-JP" altLang="en-US"/>
          </a:p>
        </p:txBody>
      </p:sp>
    </p:spTree>
    <p:extLst>
      <p:ext uri="{BB962C8B-B14F-4D97-AF65-F5344CB8AC3E}">
        <p14:creationId xmlns:p14="http://schemas.microsoft.com/office/powerpoint/2010/main" val="9370882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41325" y="1328738"/>
            <a:ext cx="6369050" cy="3582987"/>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latin typeface="BIZ UDP明朝 Medium" panose="02020500000000000000" pitchFamily="18" charset="-128"/>
                <a:ea typeface="BIZ UDP明朝 Medium" panose="02020500000000000000" pitchFamily="18" charset="-128"/>
              </a:rPr>
              <a:t>本日はお集まり頂きまして、誠にありがとうございます。</a:t>
            </a:r>
            <a:endParaRPr lang="en-US" altLang="ja-JP" sz="1200" dirty="0">
              <a:latin typeface="BIZ UDP明朝 Medium" panose="02020500000000000000" pitchFamily="18" charset="-128"/>
              <a:ea typeface="BIZ UDP明朝 Medium" panose="020205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latin typeface="BIZ UDP明朝 Medium" panose="02020500000000000000" pitchFamily="18" charset="-128"/>
                <a:ea typeface="BIZ UDP明朝 Medium" panose="02020500000000000000" pitchFamily="18" charset="-128"/>
              </a:rPr>
              <a:t>ここからは、株式会社インフォマートより、ご案内させていただきます。</a:t>
            </a:r>
            <a:endParaRPr lang="en-US" altLang="ja-JP" sz="1200" dirty="0">
              <a:latin typeface="BIZ UDP明朝 Medium" panose="02020500000000000000" pitchFamily="18" charset="-128"/>
              <a:ea typeface="BIZ UDP明朝 Medium" panose="020205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a:latin typeface="BIZ UDP明朝 Medium" panose="02020500000000000000" pitchFamily="18" charset="-128"/>
              <a:ea typeface="BIZ UDP明朝 Medium" panose="02020500000000000000" pitchFamily="18" charset="-128"/>
            </a:endParaRPr>
          </a:p>
        </p:txBody>
      </p:sp>
      <p:sp>
        <p:nvSpPr>
          <p:cNvPr id="4" name="スライド番号プレースホルダー 3"/>
          <p:cNvSpPr>
            <a:spLocks noGrp="1"/>
          </p:cNvSpPr>
          <p:nvPr>
            <p:ph type="sldNum" sz="quarter" idx="10"/>
          </p:nvPr>
        </p:nvSpPr>
        <p:spPr/>
        <p:txBody>
          <a:bodyPr/>
          <a:lstStyle/>
          <a:p>
            <a:fld id="{42003BC3-AECF-469A-BD77-1707384F8310}" type="slidenum">
              <a:rPr kumimoji="1" lang="ja-JP" altLang="en-US" smtClean="0"/>
              <a:t>1</a:t>
            </a:fld>
            <a:endParaRPr kumimoji="1" lang="ja-JP" altLang="en-US" dirty="0"/>
          </a:p>
        </p:txBody>
      </p:sp>
      <p:sp>
        <p:nvSpPr>
          <p:cNvPr id="5" name="ヘッダー プレースホルダー 4"/>
          <p:cNvSpPr>
            <a:spLocks noGrp="1"/>
          </p:cNvSpPr>
          <p:nvPr>
            <p:ph type="hdr" sz="quarter" idx="11"/>
          </p:nvPr>
        </p:nvSpPr>
        <p:spPr/>
        <p:txBody>
          <a:bodyPr/>
          <a:lstStyle/>
          <a:p>
            <a:endParaRPr kumimoji="1" lang="ja-JP" altLang="en-US" dirty="0"/>
          </a:p>
        </p:txBody>
      </p:sp>
    </p:spTree>
    <p:extLst>
      <p:ext uri="{BB962C8B-B14F-4D97-AF65-F5344CB8AC3E}">
        <p14:creationId xmlns:p14="http://schemas.microsoft.com/office/powerpoint/2010/main" val="16790360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98B68B6-250D-4D55-A71B-2F8F1F561F13}" type="slidenum">
              <a:rPr kumimoji="1" lang="ja-JP" altLang="en-US" smtClean="0"/>
              <a:t>14</a:t>
            </a:fld>
            <a:endParaRPr kumimoji="1" lang="ja-JP" altLang="en-US"/>
          </a:p>
        </p:txBody>
      </p:sp>
    </p:spTree>
    <p:extLst>
      <p:ext uri="{BB962C8B-B14F-4D97-AF65-F5344CB8AC3E}">
        <p14:creationId xmlns:p14="http://schemas.microsoft.com/office/powerpoint/2010/main" val="30150981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sz="1200" dirty="0">
              <a:solidFill>
                <a:srgbClr val="C00000"/>
              </a:solidFill>
              <a:latin typeface="Noto Sans JP Thin" panose="020B0200000000000000" pitchFamily="50" charset="-128"/>
              <a:ea typeface="Noto Sans JP Thin" panose="020B0200000000000000" pitchFamily="50" charset="-128"/>
              <a:cs typeface="Arial"/>
              <a:sym typeface="Arial"/>
            </a:endParaRPr>
          </a:p>
        </p:txBody>
      </p:sp>
      <p:sp>
        <p:nvSpPr>
          <p:cNvPr id="4" name="スライド番号プレースホルダー 3"/>
          <p:cNvSpPr>
            <a:spLocks noGrp="1"/>
          </p:cNvSpPr>
          <p:nvPr>
            <p:ph type="sldNum" sz="quarter" idx="10"/>
          </p:nvPr>
        </p:nvSpPr>
        <p:spPr/>
        <p:txBody>
          <a:bodyPr/>
          <a:lstStyle/>
          <a:p>
            <a:fld id="{E98B68B6-250D-4D55-A71B-2F8F1F561F13}" type="slidenum">
              <a:rPr kumimoji="1" lang="ja-JP" altLang="en-US" smtClean="0"/>
              <a:t>15</a:t>
            </a:fld>
            <a:endParaRPr kumimoji="1" lang="ja-JP" altLang="en-US"/>
          </a:p>
        </p:txBody>
      </p:sp>
    </p:spTree>
    <p:extLst>
      <p:ext uri="{BB962C8B-B14F-4D97-AF65-F5344CB8AC3E}">
        <p14:creationId xmlns:p14="http://schemas.microsoft.com/office/powerpoint/2010/main" val="2589401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B7E77EC8-43F3-1EB7-C367-B5B7FB5DAD11}"/>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xmlns="" id="{25F4DCE2-4315-3987-C765-060D29EA4E73}"/>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xmlns="" id="{F8B14236-B65D-8D56-D93B-865F448ECF39}"/>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xmlns="" id="{A7F46E30-EC50-BCD2-A341-710B0FD448EF}"/>
              </a:ext>
            </a:extLst>
          </p:cNvPr>
          <p:cNvSpPr>
            <a:spLocks noGrp="1"/>
          </p:cNvSpPr>
          <p:nvPr>
            <p:ph type="sldNum" sz="quarter" idx="5"/>
          </p:nvPr>
        </p:nvSpPr>
        <p:spPr/>
        <p:txBody>
          <a:bodyPr/>
          <a:lstStyle/>
          <a:p>
            <a:fld id="{9F3D1043-C1A1-419F-9E44-5C8D55BDBB15}" type="slidenum">
              <a:rPr kumimoji="1" lang="ja-JP" altLang="en-US" smtClean="0"/>
              <a:t>2</a:t>
            </a:fld>
            <a:endParaRPr kumimoji="1" lang="ja-JP" altLang="en-US"/>
          </a:p>
        </p:txBody>
      </p:sp>
    </p:spTree>
    <p:extLst>
      <p:ext uri="{BB962C8B-B14F-4D97-AF65-F5344CB8AC3E}">
        <p14:creationId xmlns:p14="http://schemas.microsoft.com/office/powerpoint/2010/main" val="31999512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弊社、株式会社インフォマートは、</a:t>
            </a:r>
            <a:r>
              <a:rPr kumimoji="1" lang="en-US" altLang="ja-JP" dirty="0"/>
              <a:t>1998</a:t>
            </a:r>
            <a:r>
              <a:rPr kumimoji="1" lang="ja-JP" altLang="en-US" dirty="0"/>
              <a:t>年に設立したシステム会社です。</a:t>
            </a:r>
            <a:endParaRPr kumimoji="1" lang="en-US" altLang="ja-JP" dirty="0"/>
          </a:p>
          <a:p>
            <a:r>
              <a:rPr kumimoji="1" lang="ja-JP" altLang="en-US" dirty="0"/>
              <a:t>本社は、東京都港区にございます。</a:t>
            </a:r>
            <a:endParaRPr kumimoji="1" lang="en-US" altLang="ja-JP" dirty="0"/>
          </a:p>
          <a:p>
            <a:r>
              <a:rPr kumimoji="1" lang="ja-JP" altLang="en-US" dirty="0"/>
              <a:t>西日本営業所として、大阪府に</a:t>
            </a:r>
            <a:r>
              <a:rPr kumimoji="1" lang="en-US" altLang="ja-JP" dirty="0"/>
              <a:t>1</a:t>
            </a:r>
            <a:r>
              <a:rPr kumimoji="1" lang="ja-JP" altLang="en-US" dirty="0"/>
              <a:t>拠点　</a:t>
            </a:r>
            <a:endParaRPr kumimoji="1" lang="en-US" altLang="ja-JP" dirty="0"/>
          </a:p>
          <a:p>
            <a:r>
              <a:rPr kumimoji="1" lang="ja-JP" altLang="en-US" dirty="0"/>
              <a:t>お客様の操作レクチャーをする自社運営のカスタマーセンターが福岡県にございます。</a:t>
            </a:r>
            <a:endParaRPr kumimoji="1" lang="en-US" altLang="ja-JP" dirty="0"/>
          </a:p>
          <a:p>
            <a:r>
              <a:rPr kumimoji="1" lang="ja-JP" altLang="en-US" dirty="0"/>
              <a:t>事業内容は、</a:t>
            </a:r>
            <a:r>
              <a:rPr kumimoji="1" lang="en-US" altLang="ja-JP" dirty="0" err="1"/>
              <a:t>BtoB</a:t>
            </a:r>
            <a:r>
              <a:rPr kumimoji="1" lang="ja-JP" altLang="en-US" dirty="0"/>
              <a:t>プラットフォームの運営です。</a:t>
            </a:r>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9F3D1043-C1A1-419F-9E44-5C8D55BDBB15}" type="slidenum">
              <a:rPr kumimoji="1" lang="ja-JP" altLang="en-US" smtClean="0"/>
              <a:t>5</a:t>
            </a:fld>
            <a:endParaRPr kumimoji="1" lang="ja-JP" altLang="en-US"/>
          </a:p>
        </p:txBody>
      </p:sp>
    </p:spTree>
    <p:extLst>
      <p:ext uri="{BB962C8B-B14F-4D97-AF65-F5344CB8AC3E}">
        <p14:creationId xmlns:p14="http://schemas.microsoft.com/office/powerpoint/2010/main" val="29415437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err="1"/>
              <a:t>BtoB</a:t>
            </a:r>
            <a:r>
              <a:rPr kumimoji="1" lang="ja-JP" altLang="en-US" dirty="0"/>
              <a:t>プラットフォームは、</a:t>
            </a:r>
            <a:r>
              <a:rPr kumimoji="1" lang="ja-JP" altLang="en-US" sz="1200" i="0" u="none" strike="noStrike" kern="1200" cap="none" spc="0" normalizeH="0" baseline="0" noProof="0" dirty="0">
                <a:ln>
                  <a:noFill/>
                </a:ln>
                <a:effectLst/>
                <a:uLnTx/>
                <a:uFillTx/>
                <a:latin typeface="Noto Sans JP Thin" panose="020B0200000000000000" pitchFamily="50" charset="-128"/>
                <a:ea typeface="Noto Sans JP Thin" panose="020B0200000000000000" pitchFamily="50" charset="-128"/>
              </a:rPr>
              <a:t>全業界に向けて８つのプラットフォームを展開し、自治体と</a:t>
            </a:r>
            <a:r>
              <a:rPr lang="ja-JP" altLang="en-US" sz="1200" dirty="0">
                <a:latin typeface="Noto Sans JP Thin" panose="020B0200000000000000" pitchFamily="50" charset="-128"/>
                <a:ea typeface="Noto Sans JP Thin" panose="020B0200000000000000" pitchFamily="50" charset="-128"/>
              </a:rPr>
              <a:t>企業、または企業と企業</a:t>
            </a:r>
            <a:r>
              <a:rPr kumimoji="1" lang="ja-JP" altLang="en-US" sz="1200" i="0" u="none" strike="noStrike" kern="1200" cap="none" spc="0" normalizeH="0" baseline="0" noProof="0" dirty="0">
                <a:ln>
                  <a:noFill/>
                </a:ln>
                <a:effectLst/>
                <a:uLnTx/>
                <a:uFillTx/>
                <a:latin typeface="Noto Sans JP Thin" panose="020B0200000000000000" pitchFamily="50" charset="-128"/>
                <a:ea typeface="Noto Sans JP Thin" panose="020B0200000000000000" pitchFamily="50" charset="-128"/>
              </a:rPr>
              <a:t>のさまざまな商行為を電子データ化しています。</a:t>
            </a:r>
            <a:endParaRPr kumimoji="1" lang="en-US" altLang="ja-JP" sz="1200" i="0" u="none" strike="noStrike" kern="1200" cap="none" spc="0" normalizeH="0" baseline="0" noProof="0" dirty="0">
              <a:ln>
                <a:noFill/>
              </a:ln>
              <a:effectLst/>
              <a:uLnTx/>
              <a:uFillTx/>
              <a:latin typeface="Noto Sans JP Thin" panose="020B0200000000000000" pitchFamily="50" charset="-128"/>
              <a:ea typeface="Noto Sans JP Thin" panose="020B02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i="0" u="none" strike="noStrike" kern="1200" cap="none" spc="0" normalizeH="0" baseline="0" noProof="0" dirty="0">
                <a:ln>
                  <a:noFill/>
                </a:ln>
                <a:effectLst/>
                <a:uLnTx/>
                <a:uFillTx/>
                <a:latin typeface="Noto Sans JP Thin" panose="020B0200000000000000" pitchFamily="50" charset="-128"/>
                <a:ea typeface="Noto Sans JP Thin" panose="020B0200000000000000" pitchFamily="50" charset="-128"/>
              </a:rPr>
              <a:t>生産性向上・売上拡大はもとより、時短、コスト削減、ペーパーレスも実現できる、付加価値の高いサービスを提供しています。</a:t>
            </a:r>
            <a:endParaRPr kumimoji="1" lang="en-US" altLang="ja-JP" sz="1200" i="0" u="none" strike="noStrike" kern="1200" cap="none" spc="0" normalizeH="0" baseline="0" noProof="0" dirty="0">
              <a:ln>
                <a:noFill/>
              </a:ln>
              <a:effectLst/>
              <a:uLnTx/>
              <a:uFillTx/>
              <a:latin typeface="Noto Sans JP Thin" panose="020B0200000000000000" pitchFamily="50" charset="-128"/>
              <a:ea typeface="Noto Sans JP Thin" panose="020B02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latin typeface="Noto Sans JP Thin" panose="020B0200000000000000" pitchFamily="50" charset="-128"/>
                <a:ea typeface="Noto Sans JP Thin" panose="020B0200000000000000" pitchFamily="50" charset="-128"/>
              </a:rPr>
              <a:t>また、</a:t>
            </a:r>
            <a:r>
              <a:rPr lang="ja-JP" altLang="ja-JP" sz="1200" dirty="0">
                <a:latin typeface="Noto Sans JP Thin" panose="020B0200000000000000" pitchFamily="50" charset="-128"/>
                <a:ea typeface="Noto Sans JP Thin" panose="020B0200000000000000" pitchFamily="50" charset="-128"/>
              </a:rPr>
              <a:t>国内企業</a:t>
            </a:r>
            <a:r>
              <a:rPr kumimoji="1" lang="en-US" altLang="ja-JP" sz="1800" b="1" i="0" u="none" strike="noStrike" kern="1200" cap="none" spc="0" normalizeH="0" baseline="0" noProof="0" dirty="0">
                <a:ln>
                  <a:noFill/>
                </a:ln>
                <a:effectLst/>
                <a:uLnTx/>
                <a:uFillTx/>
                <a:latin typeface="Noto Sans JP Thin" panose="020B0200000000000000" pitchFamily="50" charset="-128"/>
                <a:ea typeface="Noto Sans JP Thin" panose="020B0200000000000000" pitchFamily="50" charset="-128"/>
              </a:rPr>
              <a:t>95</a:t>
            </a:r>
            <a:r>
              <a:rPr lang="en-US" altLang="ja-JP" sz="1800" b="1" dirty="0">
                <a:latin typeface="Noto Sans JP Thin" panose="020B0200000000000000" pitchFamily="50" charset="-128"/>
                <a:ea typeface="Noto Sans JP Thin" panose="020B0200000000000000" pitchFamily="50" charset="-128"/>
              </a:rPr>
              <a:t>1</a:t>
            </a:r>
            <a:r>
              <a:rPr kumimoji="1" lang="en-US" altLang="ja-JP" sz="1800" b="1" i="0" u="none" strike="noStrike" kern="1200" cap="none" spc="0" normalizeH="0" baseline="0" noProof="0" dirty="0">
                <a:ln>
                  <a:noFill/>
                </a:ln>
                <a:effectLst/>
                <a:uLnTx/>
                <a:uFillTx/>
                <a:latin typeface="Noto Sans JP Thin" panose="020B0200000000000000" pitchFamily="50" charset="-128"/>
                <a:ea typeface="Noto Sans JP Thin" panose="020B0200000000000000" pitchFamily="50" charset="-128"/>
              </a:rPr>
              <a:t>,</a:t>
            </a:r>
            <a:r>
              <a:rPr lang="en-US" altLang="ja-JP" sz="1800" b="1" dirty="0">
                <a:latin typeface="Noto Sans JP Thin" panose="020B0200000000000000" pitchFamily="50" charset="-128"/>
                <a:ea typeface="Noto Sans JP Thin" panose="020B0200000000000000" pitchFamily="50" charset="-128"/>
              </a:rPr>
              <a:t>458</a:t>
            </a:r>
            <a:r>
              <a:rPr lang="ja-JP" altLang="en-US" sz="1800" b="1" dirty="0">
                <a:latin typeface="Noto Sans JP Thin" panose="020B0200000000000000" pitchFamily="50" charset="-128"/>
                <a:ea typeface="Noto Sans JP Thin" panose="020B0200000000000000" pitchFamily="50" charset="-128"/>
              </a:rPr>
              <a:t>社</a:t>
            </a:r>
            <a:r>
              <a:rPr lang="ja-JP" altLang="en-US" sz="1200" dirty="0">
                <a:latin typeface="Noto Sans JP Thin" panose="020B0200000000000000" pitchFamily="50" charset="-128"/>
                <a:ea typeface="Noto Sans JP Thin" panose="020B0200000000000000" pitchFamily="50" charset="-128"/>
              </a:rPr>
              <a:t>（</a:t>
            </a:r>
            <a:r>
              <a:rPr lang="en-US" altLang="ja-JP" sz="1200" dirty="0">
                <a:latin typeface="Noto Sans JP Thin" panose="020B0200000000000000" pitchFamily="50" charset="-128"/>
                <a:ea typeface="Noto Sans JP Thin" panose="020B0200000000000000" pitchFamily="50" charset="-128"/>
              </a:rPr>
              <a:t>2023</a:t>
            </a:r>
            <a:r>
              <a:rPr lang="ja-JP" altLang="en-US" sz="1200" dirty="0">
                <a:latin typeface="Noto Sans JP Thin" panose="020B0200000000000000" pitchFamily="50" charset="-128"/>
                <a:ea typeface="Noto Sans JP Thin" panose="020B0200000000000000" pitchFamily="50" charset="-128"/>
              </a:rPr>
              <a:t>年</a:t>
            </a:r>
            <a:r>
              <a:rPr lang="en-US" altLang="ja-JP" sz="1200" dirty="0">
                <a:latin typeface="Noto Sans JP Thin" panose="020B0200000000000000" pitchFamily="50" charset="-128"/>
                <a:ea typeface="Noto Sans JP Thin" panose="020B0200000000000000" pitchFamily="50" charset="-128"/>
              </a:rPr>
              <a:t>9</a:t>
            </a:r>
            <a:r>
              <a:rPr lang="ja-JP" altLang="en-US" sz="1200" dirty="0">
                <a:latin typeface="Noto Sans JP Thin" panose="020B0200000000000000" pitchFamily="50" charset="-128"/>
                <a:ea typeface="Noto Sans JP Thin" panose="020B0200000000000000" pitchFamily="50" charset="-128"/>
              </a:rPr>
              <a:t>月</a:t>
            </a:r>
            <a:r>
              <a:rPr lang="en-US" altLang="ja-JP" sz="1200" dirty="0">
                <a:latin typeface="Noto Sans JP Thin" panose="020B0200000000000000" pitchFamily="50" charset="-128"/>
                <a:ea typeface="Noto Sans JP Thin" panose="020B0200000000000000" pitchFamily="50" charset="-128"/>
              </a:rPr>
              <a:t>19</a:t>
            </a:r>
            <a:r>
              <a:rPr lang="ja-JP" altLang="en-US" sz="1200" dirty="0">
                <a:latin typeface="Noto Sans JP Thin" panose="020B0200000000000000" pitchFamily="50" charset="-128"/>
                <a:ea typeface="Noto Sans JP Thin" panose="020B0200000000000000" pitchFamily="50" charset="-128"/>
              </a:rPr>
              <a:t>日時点） </a:t>
            </a:r>
            <a:r>
              <a:rPr lang="ja-JP" altLang="ja-JP" sz="1200" dirty="0">
                <a:latin typeface="Noto Sans JP Thin" panose="020B0200000000000000" pitchFamily="50" charset="-128"/>
                <a:ea typeface="Noto Sans JP Thin" panose="020B0200000000000000" pitchFamily="50" charset="-128"/>
              </a:rPr>
              <a:t>が利用する</a:t>
            </a:r>
            <a:r>
              <a:rPr lang="ja-JP" altLang="en-US" sz="1200" dirty="0">
                <a:latin typeface="Noto Sans JP Thin" panose="020B0200000000000000" pitchFamily="50" charset="-128"/>
                <a:ea typeface="Noto Sans JP Thin" panose="020B0200000000000000" pitchFamily="50" charset="-128"/>
              </a:rPr>
              <a:t>クラウドサービスです。</a:t>
            </a:r>
            <a:endParaRPr lang="en-US" altLang="ja-JP" sz="1200" dirty="0">
              <a:latin typeface="Noto Sans JP Thin" panose="020B0200000000000000" pitchFamily="50" charset="-128"/>
              <a:ea typeface="Noto Sans JP Thin" panose="020B0200000000000000" pitchFamily="50" charset="-128"/>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9F3D1043-C1A1-419F-9E44-5C8D55BDBB15}" type="slidenum">
              <a:rPr kumimoji="1" lang="ja-JP" altLang="en-US" smtClean="0"/>
              <a:t>6</a:t>
            </a:fld>
            <a:endParaRPr kumimoji="1" lang="ja-JP" altLang="en-US"/>
          </a:p>
        </p:txBody>
      </p:sp>
    </p:spTree>
    <p:extLst>
      <p:ext uri="{BB962C8B-B14F-4D97-AF65-F5344CB8AC3E}">
        <p14:creationId xmlns:p14="http://schemas.microsoft.com/office/powerpoint/2010/main" val="27444778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ct val="150000"/>
              </a:lnSpc>
            </a:pPr>
            <a:r>
              <a:rPr lang="en-US" altLang="ja-JP" sz="1200" kern="100" dirty="0" err="1">
                <a:solidFill>
                  <a:srgbClr val="1D1C1D"/>
                </a:solidFill>
                <a:latin typeface="Noto Sans JP Thin" panose="020B0200000000000000" pitchFamily="50" charset="-128"/>
                <a:ea typeface="Noto Sans JP Thin" panose="020B0200000000000000" pitchFamily="50" charset="-128"/>
                <a:cs typeface="Arial" panose="020B0604020202020204" pitchFamily="34" charset="0"/>
              </a:rPr>
              <a:t>BtoB</a:t>
            </a:r>
            <a:r>
              <a:rPr lang="ja-JP" altLang="en-US" sz="1200" kern="100" dirty="0">
                <a:solidFill>
                  <a:srgbClr val="1D1C1D"/>
                </a:solidFill>
                <a:latin typeface="Noto Sans JP Thin" panose="020B0200000000000000" pitchFamily="50" charset="-128"/>
                <a:ea typeface="Noto Sans JP Thin" panose="020B0200000000000000" pitchFamily="50" charset="-128"/>
                <a:cs typeface="Arial" panose="020B0604020202020204" pitchFamily="34" charset="0"/>
              </a:rPr>
              <a:t>プラットフォーム 請求書」は、</a:t>
            </a:r>
            <a:r>
              <a:rPr lang="ja-JP" altLang="en-US" sz="1200" kern="100" dirty="0">
                <a:solidFill>
                  <a:srgbClr val="C00000"/>
                </a:solidFill>
                <a:latin typeface="Noto Sans JP Thin" panose="020B0200000000000000" pitchFamily="50" charset="-128"/>
                <a:ea typeface="Noto Sans JP Thin" panose="020B0200000000000000" pitchFamily="50" charset="-128"/>
                <a:cs typeface="Arial" panose="020B0604020202020204" pitchFamily="34" charset="0"/>
              </a:rPr>
              <a:t>「発行する請求書」「受け取る請求書」</a:t>
            </a:r>
            <a:r>
              <a:rPr lang="ja-JP" altLang="en-US" sz="1200" kern="100" dirty="0">
                <a:solidFill>
                  <a:srgbClr val="1D1C1D"/>
                </a:solidFill>
                <a:latin typeface="Noto Sans JP Thin" panose="020B0200000000000000" pitchFamily="50" charset="-128"/>
                <a:ea typeface="Noto Sans JP Thin" panose="020B0200000000000000" pitchFamily="50" charset="-128"/>
                <a:cs typeface="Arial" panose="020B0604020202020204" pitchFamily="34" charset="0"/>
              </a:rPr>
              <a:t>「支払金額の通知」など、多様な</a:t>
            </a:r>
            <a:r>
              <a:rPr lang="ja-JP" altLang="en-US" sz="1200" kern="100" dirty="0">
                <a:solidFill>
                  <a:srgbClr val="C00000"/>
                </a:solidFill>
                <a:latin typeface="Noto Sans JP Thin" panose="020B0200000000000000" pitchFamily="50" charset="-128"/>
                <a:ea typeface="Noto Sans JP Thin" panose="020B0200000000000000" pitchFamily="50" charset="-128"/>
                <a:cs typeface="Arial" panose="020B0604020202020204" pitchFamily="34" charset="0"/>
              </a:rPr>
              <a:t>請求業務のデジタル化に対応可能なクラウドサービスです。</a:t>
            </a:r>
            <a:endParaRPr lang="en-US" altLang="ja-JP" sz="1200" kern="100" dirty="0">
              <a:solidFill>
                <a:srgbClr val="C00000"/>
              </a:solidFill>
              <a:latin typeface="Noto Sans JP Thin" panose="020B0200000000000000" pitchFamily="50" charset="-128"/>
              <a:ea typeface="Noto Sans JP Thin" panose="020B0200000000000000" pitchFamily="50" charset="-128"/>
              <a:cs typeface="Arial" panose="020B0604020202020204" pitchFamily="34" charset="0"/>
            </a:endParaRPr>
          </a:p>
          <a:p>
            <a:pPr>
              <a:lnSpc>
                <a:spcPct val="150000"/>
              </a:lnSpc>
            </a:pPr>
            <a:r>
              <a:rPr lang="ja-JP" altLang="en-US" sz="1200" kern="100" dirty="0">
                <a:solidFill>
                  <a:srgbClr val="1D1C1D"/>
                </a:solidFill>
                <a:latin typeface="Noto Sans JP Thin" panose="020B0200000000000000" pitchFamily="50" charset="-128"/>
                <a:ea typeface="Noto Sans JP Thin" panose="020B0200000000000000" pitchFamily="50" charset="-128"/>
                <a:cs typeface="Arial" panose="020B0604020202020204" pitchFamily="34" charset="0"/>
              </a:rPr>
              <a:t>　時間・コスト・手間のかかる</a:t>
            </a:r>
            <a:r>
              <a:rPr lang="ja-JP" altLang="en-US" sz="1200" kern="100" dirty="0">
                <a:solidFill>
                  <a:srgbClr val="C00000"/>
                </a:solidFill>
                <a:latin typeface="Noto Sans JP Thin" panose="020B0200000000000000" pitchFamily="50" charset="-128"/>
                <a:ea typeface="Noto Sans JP Thin" panose="020B0200000000000000" pitchFamily="50" charset="-128"/>
                <a:cs typeface="Arial" panose="020B0604020202020204" pitchFamily="34" charset="0"/>
              </a:rPr>
              <a:t>請求業務を大幅に改善し、ペーパーレス化、経理のテレワーク実現を後押しするシステムです。</a:t>
            </a:r>
            <a:endParaRPr lang="en-US" altLang="ja-JP" sz="1200" kern="100" dirty="0">
              <a:solidFill>
                <a:srgbClr val="C00000"/>
              </a:solidFill>
              <a:latin typeface="Noto Sans JP Thin" panose="020B0200000000000000" pitchFamily="50" charset="-128"/>
              <a:ea typeface="Noto Sans JP Thin" panose="020B0200000000000000" pitchFamily="50" charset="-128"/>
              <a:cs typeface="Arial" panose="020B0604020202020204" pitchFamily="34" charset="0"/>
            </a:endParaRPr>
          </a:p>
          <a:p>
            <a:pPr>
              <a:lnSpc>
                <a:spcPct val="150000"/>
              </a:lnSpc>
            </a:pPr>
            <a:r>
              <a:rPr lang="ja-JP" altLang="en-US" sz="1200" kern="100" dirty="0">
                <a:solidFill>
                  <a:srgbClr val="C00000"/>
                </a:solidFill>
                <a:latin typeface="Noto Sans JP Thin" panose="020B0200000000000000" pitchFamily="50" charset="-128"/>
                <a:ea typeface="Noto Sans JP Thin" panose="020B0200000000000000" pitchFamily="50" charset="-128"/>
                <a:cs typeface="Arial" panose="020B0604020202020204" pitchFamily="34" charset="0"/>
              </a:rPr>
              <a:t>また、電子帳簿保存法に対応、　　　　</a:t>
            </a:r>
            <a:endParaRPr lang="en-US" altLang="ja-JP" sz="1200" kern="100" dirty="0">
              <a:solidFill>
                <a:srgbClr val="C00000"/>
              </a:solidFill>
              <a:latin typeface="Noto Sans JP Thin" panose="020B0200000000000000" pitchFamily="50" charset="-128"/>
              <a:ea typeface="Noto Sans JP Thin" panose="020B0200000000000000" pitchFamily="50" charset="-128"/>
              <a:cs typeface="Arial" panose="020B0604020202020204" pitchFamily="34" charset="0"/>
            </a:endParaRPr>
          </a:p>
          <a:p>
            <a:pPr>
              <a:lnSpc>
                <a:spcPct val="150000"/>
              </a:lnSpc>
            </a:pPr>
            <a:r>
              <a:rPr lang="ja-JP" altLang="en-US" sz="1200" kern="100" dirty="0">
                <a:solidFill>
                  <a:srgbClr val="C00000"/>
                </a:solidFill>
                <a:latin typeface="Noto Sans JP Thin" panose="020B0200000000000000" pitchFamily="50" charset="-128"/>
                <a:ea typeface="Noto Sans JP Thin" panose="020B0200000000000000" pitchFamily="50" charset="-128"/>
                <a:cs typeface="Arial" panose="020B0604020202020204" pitchFamily="34" charset="0"/>
              </a:rPr>
              <a:t>そして</a:t>
            </a:r>
            <a:r>
              <a:rPr lang="en-US" altLang="ja-JP" sz="1200" kern="100" dirty="0">
                <a:solidFill>
                  <a:srgbClr val="C00000"/>
                </a:solidFill>
                <a:latin typeface="Noto Sans JP Thin" panose="020B0200000000000000" pitchFamily="50" charset="-128"/>
                <a:ea typeface="Noto Sans JP Thin" panose="020B0200000000000000" pitchFamily="50" charset="-128"/>
                <a:cs typeface="Arial" panose="020B0604020202020204" pitchFamily="34" charset="0"/>
              </a:rPr>
              <a:t>2023</a:t>
            </a:r>
            <a:r>
              <a:rPr lang="ja-JP" altLang="en-US" sz="1200" kern="100" dirty="0">
                <a:solidFill>
                  <a:srgbClr val="C00000"/>
                </a:solidFill>
                <a:latin typeface="Noto Sans JP Thin" panose="020B0200000000000000" pitchFamily="50" charset="-128"/>
                <a:ea typeface="Noto Sans JP Thin" panose="020B0200000000000000" pitchFamily="50" charset="-128"/>
                <a:cs typeface="Arial" panose="020B0604020202020204" pitchFamily="34" charset="0"/>
              </a:rPr>
              <a:t>年のインボイス制度に向けたデジタルインボイスの標準規格にも対応しています。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9F3D1043-C1A1-419F-9E44-5C8D55BDBB15}" type="slidenum">
              <a:rPr kumimoji="1" lang="ja-JP" altLang="en-US" smtClean="0"/>
              <a:t>8</a:t>
            </a:fld>
            <a:endParaRPr kumimoji="1" lang="ja-JP" altLang="en-US"/>
          </a:p>
        </p:txBody>
      </p:sp>
    </p:spTree>
    <p:extLst>
      <p:ext uri="{BB962C8B-B14F-4D97-AF65-F5344CB8AC3E}">
        <p14:creationId xmlns:p14="http://schemas.microsoft.com/office/powerpoint/2010/main" val="33765983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まず、</a:t>
            </a:r>
            <a:r>
              <a:rPr kumimoji="1" lang="en-US" altLang="ja-JP" dirty="0" err="1"/>
              <a:t>btob</a:t>
            </a:r>
            <a:r>
              <a:rPr kumimoji="1" lang="ja-JP" altLang="en-US" dirty="0"/>
              <a:t>プラットフォーム</a:t>
            </a:r>
            <a:r>
              <a:rPr kumimoji="1" lang="en-US" altLang="ja-JP" dirty="0"/>
              <a:t>ID</a:t>
            </a:r>
            <a:r>
              <a:rPr kumimoji="1" lang="ja-JP" altLang="en-US" dirty="0"/>
              <a:t>の汎用性についてです。</a:t>
            </a:r>
            <a:endParaRPr kumimoji="1" lang="en-US" altLang="ja-JP" dirty="0"/>
          </a:p>
          <a:p>
            <a:r>
              <a:rPr kumimoji="1" lang="en-US" altLang="ja-JP" dirty="0" err="1"/>
              <a:t>Btob</a:t>
            </a:r>
            <a:r>
              <a:rPr kumimoji="1" lang="ja-JP" altLang="en-US" dirty="0"/>
              <a:t>プラットフォームをご利用の際は、御社に</a:t>
            </a:r>
            <a:r>
              <a:rPr kumimoji="1" lang="en-US" altLang="ja-JP" dirty="0" err="1"/>
              <a:t>btob</a:t>
            </a:r>
            <a:r>
              <a:rPr kumimoji="1" lang="ja-JP" altLang="en-US" dirty="0"/>
              <a:t>プラットフォーム</a:t>
            </a:r>
            <a:r>
              <a:rPr kumimoji="1" lang="en-US" altLang="ja-JP" dirty="0"/>
              <a:t>ID</a:t>
            </a:r>
            <a:r>
              <a:rPr kumimoji="1" lang="ja-JP" altLang="en-US" dirty="0"/>
              <a:t>を取得して頂きます。</a:t>
            </a:r>
            <a:endParaRPr kumimoji="1" lang="en-US" altLang="ja-JP" dirty="0"/>
          </a:p>
          <a:p>
            <a:r>
              <a:rPr kumimoji="1" lang="ja-JP" altLang="en-US" dirty="0"/>
              <a:t>このプラットフォーム</a:t>
            </a:r>
            <a:r>
              <a:rPr kumimoji="1" lang="en-US" altLang="ja-JP" dirty="0"/>
              <a:t>ID</a:t>
            </a:r>
            <a:r>
              <a:rPr kumimoji="1" lang="ja-JP" altLang="en-US" dirty="0"/>
              <a:t>が一つあれば、プラットフォーム導入済みの自治体・公営企業・事業者間で電子取引が出来ます。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9F3D1043-C1A1-419F-9E44-5C8D55BDBB15}" type="slidenum">
              <a:rPr kumimoji="1" lang="ja-JP" altLang="en-US" smtClean="0"/>
              <a:t>9</a:t>
            </a:fld>
            <a:endParaRPr kumimoji="1" lang="ja-JP" altLang="en-US"/>
          </a:p>
        </p:txBody>
      </p:sp>
    </p:spTree>
    <p:extLst>
      <p:ext uri="{BB962C8B-B14F-4D97-AF65-F5344CB8AC3E}">
        <p14:creationId xmlns:p14="http://schemas.microsoft.com/office/powerpoint/2010/main" val="39824293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1F656EE9-469D-BE8A-A7EC-4CA304B3909F}"/>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xmlns="" id="{33E24E3A-59FB-968B-B70D-64C272345759}"/>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xmlns="" id="{7E349A78-9E01-EAD9-986B-21530FFD2D6F}"/>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xmlns="" id="{23D438DF-C814-62AB-4977-4B7367A6F41A}"/>
              </a:ext>
            </a:extLst>
          </p:cNvPr>
          <p:cNvSpPr>
            <a:spLocks noGrp="1"/>
          </p:cNvSpPr>
          <p:nvPr>
            <p:ph type="sldNum" sz="quarter" idx="5"/>
          </p:nvPr>
        </p:nvSpPr>
        <p:spPr/>
        <p:txBody>
          <a:bodyPr/>
          <a:lstStyle/>
          <a:p>
            <a:fld id="{9F3D1043-C1A1-419F-9E44-5C8D55BDBB15}" type="slidenum">
              <a:rPr kumimoji="1" lang="ja-JP" altLang="en-US" smtClean="0"/>
              <a:t>11</a:t>
            </a:fld>
            <a:endParaRPr kumimoji="1" lang="ja-JP" altLang="en-US"/>
          </a:p>
        </p:txBody>
      </p:sp>
    </p:spTree>
    <p:extLst>
      <p:ext uri="{BB962C8B-B14F-4D97-AF65-F5344CB8AC3E}">
        <p14:creationId xmlns:p14="http://schemas.microsoft.com/office/powerpoint/2010/main" val="8581616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9F3D1043-C1A1-419F-9E44-5C8D55BDBB15}" type="slidenum">
              <a:rPr kumimoji="1" lang="ja-JP" altLang="en-US" smtClean="0"/>
              <a:t>12</a:t>
            </a:fld>
            <a:endParaRPr kumimoji="1" lang="ja-JP" altLang="en-US"/>
          </a:p>
        </p:txBody>
      </p:sp>
    </p:spTree>
    <p:extLst>
      <p:ext uri="{BB962C8B-B14F-4D97-AF65-F5344CB8AC3E}">
        <p14:creationId xmlns:p14="http://schemas.microsoft.com/office/powerpoint/2010/main" val="39824293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98B68B6-250D-4D55-A71B-2F8F1F561F13}" type="slidenum">
              <a:rPr kumimoji="1" lang="ja-JP" altLang="en-US" smtClean="0"/>
              <a:t>13</a:t>
            </a:fld>
            <a:endParaRPr kumimoji="1" lang="ja-JP" altLang="en-US"/>
          </a:p>
        </p:txBody>
      </p:sp>
    </p:spTree>
    <p:extLst>
      <p:ext uri="{BB962C8B-B14F-4D97-AF65-F5344CB8AC3E}">
        <p14:creationId xmlns:p14="http://schemas.microsoft.com/office/powerpoint/2010/main" val="9432338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2" name="角丸四角形 50">
            <a:extLst>
              <a:ext uri="{FF2B5EF4-FFF2-40B4-BE49-F238E27FC236}">
                <a16:creationId xmlns:a16="http://schemas.microsoft.com/office/drawing/2014/main" xmlns="" id="{E99DD3DE-72EC-806B-035C-322A1D932067}"/>
              </a:ext>
            </a:extLst>
          </p:cNvPr>
          <p:cNvSpPr/>
          <p:nvPr userDrawn="1"/>
        </p:nvSpPr>
        <p:spPr>
          <a:xfrm>
            <a:off x="0" y="6642556"/>
            <a:ext cx="12192000" cy="215443"/>
          </a:xfrm>
          <a:prstGeom prst="roundRect">
            <a:avLst>
              <a:gd name="adj" fmla="val 0"/>
            </a:avLst>
          </a:prstGeom>
          <a:solidFill>
            <a:schemeClr val="bg1">
              <a:lumMod val="9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tIns="46800" rtlCol="0" anchor="ctr"/>
          <a:lstStyle/>
          <a:p>
            <a:pPr algn="ctr"/>
            <a:endParaRPr lang="ja-JP" altLang="en-US" sz="1400" b="1" dirty="0">
              <a:solidFill>
                <a:schemeClr val="bg1"/>
              </a:solidFill>
              <a:latin typeface="Noto Sans JP Thin" panose="020B0200000000000000" pitchFamily="50" charset="-128"/>
              <a:ea typeface="Noto Sans JP Thin" panose="020B0200000000000000" pitchFamily="50" charset="-128"/>
            </a:endParaRPr>
          </a:p>
        </p:txBody>
      </p:sp>
      <p:sp>
        <p:nvSpPr>
          <p:cNvPr id="8" name="Text Box 31"/>
          <p:cNvSpPr txBox="1">
            <a:spLocks noChangeArrowheads="1"/>
          </p:cNvSpPr>
          <p:nvPr userDrawn="1"/>
        </p:nvSpPr>
        <p:spPr bwMode="auto">
          <a:xfrm>
            <a:off x="4344761" y="6665640"/>
            <a:ext cx="3673474" cy="192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ja-JP" sz="650"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Copyright(C) Info Mart Corporation.</a:t>
            </a:r>
          </a:p>
        </p:txBody>
      </p:sp>
      <p:sp>
        <p:nvSpPr>
          <p:cNvPr id="9" name="スライド番号プレースホルダー 2"/>
          <p:cNvSpPr txBox="1">
            <a:spLocks/>
          </p:cNvSpPr>
          <p:nvPr userDrawn="1"/>
        </p:nvSpPr>
        <p:spPr>
          <a:xfrm>
            <a:off x="11608098" y="6610905"/>
            <a:ext cx="583902" cy="278743"/>
          </a:xfrm>
          <a:prstGeom prst="rect">
            <a:avLst/>
          </a:prstGeom>
        </p:spPr>
        <p:txBody>
          <a:bodyPr vert="horz" lIns="74295" tIns="37148" rIns="74295" bIns="37148"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431A5F44-6629-4B94-876C-AB85F5DE9B18}" type="slidenum">
              <a:rPr lang="ja-JP" altLang="en-US" sz="1000" b="0" smtClean="0">
                <a:solidFill>
                  <a:schemeClr val="tx1"/>
                </a:solidFill>
                <a:latin typeface="Noto Sans JP Thin" panose="020B0200000000000000" pitchFamily="50" charset="-128"/>
                <a:ea typeface="Noto Sans JP Thin" panose="020B0200000000000000" pitchFamily="50" charset="-128"/>
              </a:rPr>
              <a:pPr/>
              <a:t>‹#›</a:t>
            </a:fld>
            <a:endParaRPr lang="ja-JP" altLang="en-US" sz="1000" b="0" dirty="0">
              <a:solidFill>
                <a:schemeClr val="tx1"/>
              </a:solidFill>
              <a:latin typeface="Noto Sans JP Thin" panose="020B0200000000000000" pitchFamily="50" charset="-128"/>
              <a:ea typeface="Noto Sans JP Thin" panose="020B0200000000000000" pitchFamily="50" charset="-128"/>
            </a:endParaRPr>
          </a:p>
        </p:txBody>
      </p:sp>
      <p:cxnSp>
        <p:nvCxnSpPr>
          <p:cNvPr id="3" name="直線コネクタ 2">
            <a:extLst>
              <a:ext uri="{FF2B5EF4-FFF2-40B4-BE49-F238E27FC236}">
                <a16:creationId xmlns:a16="http://schemas.microsoft.com/office/drawing/2014/main" xmlns="" id="{D424D435-3202-1981-7D1E-564410D3B183}"/>
              </a:ext>
            </a:extLst>
          </p:cNvPr>
          <p:cNvCxnSpPr/>
          <p:nvPr userDrawn="1"/>
        </p:nvCxnSpPr>
        <p:spPr>
          <a:xfrm>
            <a:off x="0" y="573301"/>
            <a:ext cx="12192000" cy="0"/>
          </a:xfrm>
          <a:prstGeom prst="line">
            <a:avLst/>
          </a:prstGeom>
          <a:ln w="25400">
            <a:gradFill flip="none" rotWithShape="1">
              <a:gsLst>
                <a:gs pos="0">
                  <a:srgbClr val="19A566"/>
                </a:gs>
                <a:gs pos="72000">
                  <a:schemeClr val="accent6">
                    <a:lumMod val="60000"/>
                    <a:lumOff val="40000"/>
                  </a:schemeClr>
                </a:gs>
                <a:gs pos="100000">
                  <a:schemeClr val="accent6">
                    <a:lumMod val="20000"/>
                    <a:lumOff val="80000"/>
                  </a:schemeClr>
                </a:gs>
              </a:gsLst>
              <a:lin ang="10800000" scaled="0"/>
              <a:tileRect/>
            </a:gradFill>
          </a:ln>
        </p:spPr>
        <p:style>
          <a:lnRef idx="1">
            <a:schemeClr val="accent1"/>
          </a:lnRef>
          <a:fillRef idx="0">
            <a:schemeClr val="accent1"/>
          </a:fillRef>
          <a:effectRef idx="0">
            <a:schemeClr val="accent1"/>
          </a:effectRef>
          <a:fontRef idx="minor">
            <a:schemeClr val="tx1"/>
          </a:fontRef>
        </p:style>
      </p:cxnSp>
      <p:sp>
        <p:nvSpPr>
          <p:cNvPr id="5" name="テキスト ボックス 4">
            <a:extLst>
              <a:ext uri="{FF2B5EF4-FFF2-40B4-BE49-F238E27FC236}">
                <a16:creationId xmlns:a16="http://schemas.microsoft.com/office/drawing/2014/main" xmlns="" id="{747FEC6B-99A2-E050-A45E-2DE5570CC563}"/>
              </a:ext>
            </a:extLst>
          </p:cNvPr>
          <p:cNvSpPr txBox="1"/>
          <p:nvPr userDrawn="1"/>
        </p:nvSpPr>
        <p:spPr>
          <a:xfrm>
            <a:off x="108973" y="123949"/>
            <a:ext cx="673542" cy="338554"/>
          </a:xfrm>
          <a:prstGeom prst="rect">
            <a:avLst/>
          </a:prstGeom>
          <a:noFill/>
        </p:spPr>
        <p:txBody>
          <a:bodyPr wrap="square" rtlCol="0">
            <a:spAutoFit/>
          </a:bodyPr>
          <a:lstStyle/>
          <a:p>
            <a:r>
              <a:rPr lang="ja-JP" altLang="en-US" sz="1600" dirty="0">
                <a:latin typeface="Noto Sans JP Thin" panose="020B0200000000000000" pitchFamily="50" charset="-128"/>
                <a:ea typeface="Noto Sans JP Thin" panose="020B0200000000000000" pitchFamily="50" charset="-128"/>
              </a:rPr>
              <a:t>🔳</a:t>
            </a:r>
            <a:endParaRPr kumimoji="1" lang="en-US" altLang="ja-JP" sz="1600" dirty="0">
              <a:latin typeface="Noto Sans JP Thin" panose="020B0200000000000000" pitchFamily="50" charset="-128"/>
              <a:ea typeface="Noto Sans JP Thin" panose="020B0200000000000000" pitchFamily="50" charset="-128"/>
            </a:endParaRPr>
          </a:p>
        </p:txBody>
      </p:sp>
    </p:spTree>
    <p:extLst>
      <p:ext uri="{BB962C8B-B14F-4D97-AF65-F5344CB8AC3E}">
        <p14:creationId xmlns:p14="http://schemas.microsoft.com/office/powerpoint/2010/main" val="336153879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3265CE67-E885-4BA4-9EE7-F2F65288342D}" type="datetimeFigureOut">
              <a:rPr kumimoji="1" lang="ja-JP" altLang="en-US" smtClean="0"/>
              <a:t>2025/12/11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AAF23B0-AD86-464B-AFB8-4D0DE56EB041}" type="slidenum">
              <a:rPr kumimoji="1" lang="ja-JP" altLang="en-US" smtClean="0"/>
              <a:t>‹#›</a:t>
            </a:fld>
            <a:endParaRPr kumimoji="1" lang="ja-JP" altLang="en-US"/>
          </a:p>
        </p:txBody>
      </p:sp>
    </p:spTree>
    <p:extLst>
      <p:ext uri="{BB962C8B-B14F-4D97-AF65-F5344CB8AC3E}">
        <p14:creationId xmlns:p14="http://schemas.microsoft.com/office/powerpoint/2010/main" val="400159184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3265CE67-E885-4BA4-9EE7-F2F65288342D}" type="datetimeFigureOut">
              <a:rPr kumimoji="1" lang="ja-JP" altLang="en-US" smtClean="0"/>
              <a:t>2025/12/11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AAF23B0-AD86-464B-AFB8-4D0DE56EB041}" type="slidenum">
              <a:rPr kumimoji="1" lang="ja-JP" altLang="en-US" smtClean="0"/>
              <a:t>‹#›</a:t>
            </a:fld>
            <a:endParaRPr kumimoji="1" lang="ja-JP" altLang="en-US"/>
          </a:p>
        </p:txBody>
      </p:sp>
    </p:spTree>
    <p:extLst>
      <p:ext uri="{BB962C8B-B14F-4D97-AF65-F5344CB8AC3E}">
        <p14:creationId xmlns:p14="http://schemas.microsoft.com/office/powerpoint/2010/main" val="315796951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
        <p:nvSpPr>
          <p:cNvPr id="15" name="Slide Number Placeholder 5"/>
          <p:cNvSpPr txBox="1">
            <a:spLocks/>
          </p:cNvSpPr>
          <p:nvPr userDrawn="1"/>
        </p:nvSpPr>
        <p:spPr>
          <a:xfrm>
            <a:off x="9482390" y="6492877"/>
            <a:ext cx="2743200" cy="365125"/>
          </a:xfrm>
          <a:prstGeom prst="rect">
            <a:avLst/>
          </a:prstGeom>
        </p:spPr>
        <p:txBody>
          <a:bodyPr vert="horz" lIns="74295" tIns="37148" rIns="74295" bIns="37148"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0265F58-0E22-4CA3-BA70-67CD65B13A45}" type="slidenum">
              <a:rPr lang="ja-JP" altLang="en-US" sz="975" smtClean="0">
                <a:solidFill>
                  <a:schemeClr val="bg1"/>
                </a:solidFill>
              </a:rPr>
              <a:pPr/>
              <a:t>‹#›</a:t>
            </a:fld>
            <a:endParaRPr lang="ja-JP" altLang="en-US" sz="975" dirty="0">
              <a:solidFill>
                <a:schemeClr val="bg1"/>
              </a:solidFill>
            </a:endParaRPr>
          </a:p>
        </p:txBody>
      </p:sp>
      <p:pic>
        <p:nvPicPr>
          <p:cNvPr id="17" name="図 16"/>
          <p:cNvPicPr>
            <a:picLocks noChangeAspect="1"/>
          </p:cNvPicPr>
          <p:nvPr userDrawn="1"/>
        </p:nvPicPr>
        <p:blipFill>
          <a:blip r:embed="rId2">
            <a:duotone>
              <a:schemeClr val="accent6">
                <a:shade val="45000"/>
                <a:satMod val="135000"/>
              </a:schemeClr>
              <a:prstClr val="white"/>
            </a:duotone>
          </a:blip>
          <a:stretch>
            <a:fillRect/>
          </a:stretch>
        </p:blipFill>
        <p:spPr>
          <a:xfrm flipH="1">
            <a:off x="11596686" y="162699"/>
            <a:ext cx="355600" cy="418184"/>
          </a:xfrm>
          <a:prstGeom prst="rect">
            <a:avLst/>
          </a:prstGeom>
        </p:spPr>
      </p:pic>
      <p:sp>
        <p:nvSpPr>
          <p:cNvPr id="2" name="Google Shape;98;p4">
            <a:extLst>
              <a:ext uri="{FF2B5EF4-FFF2-40B4-BE49-F238E27FC236}">
                <a16:creationId xmlns:a16="http://schemas.microsoft.com/office/drawing/2014/main" xmlns="" id="{5324D2D3-7E6D-D89A-9F58-E852FB15D8C0}"/>
              </a:ext>
            </a:extLst>
          </p:cNvPr>
          <p:cNvSpPr/>
          <p:nvPr userDrawn="1"/>
        </p:nvSpPr>
        <p:spPr>
          <a:xfrm>
            <a:off x="0" y="3909"/>
            <a:ext cx="12192000" cy="6488967"/>
          </a:xfrm>
          <a:prstGeom prst="rect">
            <a:avLst/>
          </a:prstGeom>
          <a:solidFill>
            <a:srgbClr val="00645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Noto Sans"/>
              <a:ea typeface="Noto Sans"/>
              <a:cs typeface="Noto Sans"/>
              <a:sym typeface="Noto Sans"/>
            </a:endParaRPr>
          </a:p>
        </p:txBody>
      </p:sp>
      <p:sp>
        <p:nvSpPr>
          <p:cNvPr id="5" name="Google Shape;14;p18">
            <a:extLst>
              <a:ext uri="{FF2B5EF4-FFF2-40B4-BE49-F238E27FC236}">
                <a16:creationId xmlns:a16="http://schemas.microsoft.com/office/drawing/2014/main" xmlns="" id="{31740131-028D-E45E-0003-AEE218FCCA86}"/>
              </a:ext>
            </a:extLst>
          </p:cNvPr>
          <p:cNvSpPr txBox="1">
            <a:spLocks noGrp="1"/>
          </p:cNvSpPr>
          <p:nvPr>
            <p:ph type="title"/>
          </p:nvPr>
        </p:nvSpPr>
        <p:spPr>
          <a:xfrm>
            <a:off x="720000" y="1003451"/>
            <a:ext cx="4833000" cy="430887"/>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Clr>
                <a:schemeClr val="lt1"/>
              </a:buClr>
              <a:buSzPts val="2800"/>
              <a:buNone/>
              <a:defRPr sz="2800" b="1" i="0">
                <a:solidFill>
                  <a:schemeClr val="lt1"/>
                </a:solidFill>
                <a:latin typeface="Noto Sans"/>
                <a:ea typeface="Noto Sans"/>
                <a:cs typeface="Noto Sans"/>
                <a:sym typeface="Noto Sans"/>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6" name="Google Shape;15;p18">
            <a:extLst>
              <a:ext uri="{FF2B5EF4-FFF2-40B4-BE49-F238E27FC236}">
                <a16:creationId xmlns:a16="http://schemas.microsoft.com/office/drawing/2014/main" xmlns="" id="{7A210266-3800-CD40-683C-37B3A24FDE46}"/>
              </a:ext>
            </a:extLst>
          </p:cNvPr>
          <p:cNvSpPr txBox="1">
            <a:spLocks noGrp="1"/>
          </p:cNvSpPr>
          <p:nvPr>
            <p:ph type="subTitle" idx="1"/>
          </p:nvPr>
        </p:nvSpPr>
        <p:spPr>
          <a:xfrm>
            <a:off x="720000" y="1979051"/>
            <a:ext cx="4595100" cy="294300"/>
          </a:xfrm>
          <a:prstGeom prst="rect">
            <a:avLst/>
          </a:prstGeom>
          <a:noFill/>
          <a:ln>
            <a:noFill/>
          </a:ln>
        </p:spPr>
        <p:txBody>
          <a:bodyPr spcFirstLastPara="1" wrap="square" lIns="0" tIns="0" rIns="0" bIns="0" anchor="t" anchorCtr="0">
            <a:noAutofit/>
          </a:bodyPr>
          <a:lstStyle>
            <a:lvl1pPr lvl="0" algn="l">
              <a:lnSpc>
                <a:spcPct val="115000"/>
              </a:lnSpc>
              <a:spcBef>
                <a:spcPts val="0"/>
              </a:spcBef>
              <a:spcAft>
                <a:spcPts val="0"/>
              </a:spcAft>
              <a:buClr>
                <a:srgbClr val="FFFFFF"/>
              </a:buClr>
              <a:buSzPts val="1400"/>
              <a:buNone/>
              <a:defRPr sz="1400" b="0" i="0">
                <a:solidFill>
                  <a:srgbClr val="FFFFFF"/>
                </a:solidFill>
                <a:latin typeface="Noto Sans"/>
                <a:ea typeface="Noto Sans"/>
                <a:cs typeface="Noto Sans"/>
                <a:sym typeface="Noto Sans"/>
              </a:defRPr>
            </a:lvl1pPr>
            <a:lvl2pPr lvl="1" algn="l">
              <a:lnSpc>
                <a:spcPct val="115000"/>
              </a:lnSpc>
              <a:spcBef>
                <a:spcPts val="0"/>
              </a:spcBef>
              <a:spcAft>
                <a:spcPts val="0"/>
              </a:spcAft>
              <a:buSzPts val="1200"/>
              <a:buNone/>
              <a:defRPr/>
            </a:lvl2pPr>
            <a:lvl3pPr lvl="2" algn="l">
              <a:lnSpc>
                <a:spcPct val="115000"/>
              </a:lnSpc>
              <a:spcBef>
                <a:spcPts val="0"/>
              </a:spcBef>
              <a:spcAft>
                <a:spcPts val="0"/>
              </a:spcAft>
              <a:buSzPts val="12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
        <p:nvSpPr>
          <p:cNvPr id="7" name="Google Shape;16;p18">
            <a:extLst>
              <a:ext uri="{FF2B5EF4-FFF2-40B4-BE49-F238E27FC236}">
                <a16:creationId xmlns:a16="http://schemas.microsoft.com/office/drawing/2014/main" xmlns="" id="{BFE5352E-224B-6C24-D679-3393C37F0289}"/>
              </a:ext>
            </a:extLst>
          </p:cNvPr>
          <p:cNvSpPr txBox="1">
            <a:spLocks noGrp="1"/>
          </p:cNvSpPr>
          <p:nvPr>
            <p:ph type="body" idx="2"/>
          </p:nvPr>
        </p:nvSpPr>
        <p:spPr>
          <a:xfrm>
            <a:off x="720000" y="3960000"/>
            <a:ext cx="4595100" cy="180049"/>
          </a:xfrm>
          <a:prstGeom prst="rect">
            <a:avLst/>
          </a:prstGeom>
          <a:noFill/>
          <a:ln>
            <a:noFill/>
          </a:ln>
        </p:spPr>
        <p:txBody>
          <a:bodyPr spcFirstLastPara="1" wrap="square" lIns="0" tIns="0" rIns="0" bIns="0" anchor="t" anchorCtr="0">
            <a:spAutoFit/>
          </a:bodyPr>
          <a:lstStyle>
            <a:lvl1pPr marL="457200" lvl="0" indent="-228600" algn="l">
              <a:lnSpc>
                <a:spcPct val="130000"/>
              </a:lnSpc>
              <a:spcBef>
                <a:spcPts val="0"/>
              </a:spcBef>
              <a:spcAft>
                <a:spcPts val="0"/>
              </a:spcAft>
              <a:buSzPts val="900"/>
              <a:buNone/>
              <a:defRPr sz="900" b="0" i="0">
                <a:solidFill>
                  <a:schemeClr val="lt1"/>
                </a:solidFill>
                <a:latin typeface="Noto Sans"/>
                <a:ea typeface="Noto Sans"/>
                <a:cs typeface="Noto Sans"/>
                <a:sym typeface="Noto Sans"/>
              </a:defRPr>
            </a:lvl1pPr>
            <a:lvl2pPr marL="914400" lvl="1" indent="-285750" algn="l">
              <a:lnSpc>
                <a:spcPct val="130000"/>
              </a:lnSpc>
              <a:spcBef>
                <a:spcPts val="0"/>
              </a:spcBef>
              <a:spcAft>
                <a:spcPts val="0"/>
              </a:spcAft>
              <a:buSzPts val="900"/>
              <a:buChar char="○"/>
              <a:defRPr sz="900"/>
            </a:lvl2pPr>
            <a:lvl3pPr marL="1371600" lvl="2" indent="-285750" algn="l">
              <a:lnSpc>
                <a:spcPct val="130000"/>
              </a:lnSpc>
              <a:spcBef>
                <a:spcPts val="0"/>
              </a:spcBef>
              <a:spcAft>
                <a:spcPts val="0"/>
              </a:spcAft>
              <a:buSzPts val="900"/>
              <a:buChar char="■"/>
              <a:defRPr sz="900"/>
            </a:lvl3pPr>
            <a:lvl4pPr marL="1828800" lvl="3" indent="-285750" algn="l">
              <a:lnSpc>
                <a:spcPct val="130000"/>
              </a:lnSpc>
              <a:spcBef>
                <a:spcPts val="0"/>
              </a:spcBef>
              <a:spcAft>
                <a:spcPts val="0"/>
              </a:spcAft>
              <a:buSzPts val="900"/>
              <a:buChar char="●"/>
              <a:defRPr sz="900"/>
            </a:lvl4pPr>
            <a:lvl5pPr marL="2286000" lvl="4" indent="-285750" algn="l">
              <a:lnSpc>
                <a:spcPct val="130000"/>
              </a:lnSpc>
              <a:spcBef>
                <a:spcPts val="0"/>
              </a:spcBef>
              <a:spcAft>
                <a:spcPts val="0"/>
              </a:spcAft>
              <a:buSzPts val="900"/>
              <a:buChar char="○"/>
              <a:defRPr sz="900"/>
            </a:lvl5pPr>
            <a:lvl6pPr marL="2743200" lvl="5" indent="-285750" algn="l">
              <a:lnSpc>
                <a:spcPct val="130000"/>
              </a:lnSpc>
              <a:spcBef>
                <a:spcPts val="0"/>
              </a:spcBef>
              <a:spcAft>
                <a:spcPts val="0"/>
              </a:spcAft>
              <a:buSzPts val="900"/>
              <a:buChar char="■"/>
              <a:defRPr sz="900"/>
            </a:lvl6pPr>
            <a:lvl7pPr marL="3200400" lvl="6" indent="-285750" algn="l">
              <a:lnSpc>
                <a:spcPct val="130000"/>
              </a:lnSpc>
              <a:spcBef>
                <a:spcPts val="0"/>
              </a:spcBef>
              <a:spcAft>
                <a:spcPts val="0"/>
              </a:spcAft>
              <a:buSzPts val="900"/>
              <a:buChar char="●"/>
              <a:defRPr sz="900"/>
            </a:lvl7pPr>
            <a:lvl8pPr marL="3657600" lvl="7" indent="-285750" algn="l">
              <a:lnSpc>
                <a:spcPct val="130000"/>
              </a:lnSpc>
              <a:spcBef>
                <a:spcPts val="0"/>
              </a:spcBef>
              <a:spcAft>
                <a:spcPts val="0"/>
              </a:spcAft>
              <a:buSzPts val="900"/>
              <a:buChar char="○"/>
              <a:defRPr sz="900"/>
            </a:lvl8pPr>
            <a:lvl9pPr marL="4114800" lvl="8" indent="-285750" algn="l">
              <a:lnSpc>
                <a:spcPct val="130000"/>
              </a:lnSpc>
              <a:spcBef>
                <a:spcPts val="0"/>
              </a:spcBef>
              <a:spcAft>
                <a:spcPts val="0"/>
              </a:spcAft>
              <a:buSzPts val="900"/>
              <a:buChar char="■"/>
              <a:defRPr sz="900"/>
            </a:lvl9pPr>
          </a:lstStyle>
          <a:p>
            <a:endParaRPr/>
          </a:p>
        </p:txBody>
      </p:sp>
      <p:pic>
        <p:nvPicPr>
          <p:cNvPr id="8" name="Google Shape;36;p21">
            <a:extLst>
              <a:ext uri="{FF2B5EF4-FFF2-40B4-BE49-F238E27FC236}">
                <a16:creationId xmlns:a16="http://schemas.microsoft.com/office/drawing/2014/main" xmlns="" id="{062B0294-E903-8AD6-CF57-8D0072AF3C9C}"/>
              </a:ext>
            </a:extLst>
          </p:cNvPr>
          <p:cNvPicPr preferRelativeResize="0"/>
          <p:nvPr userDrawn="1"/>
        </p:nvPicPr>
        <p:blipFill rotWithShape="1">
          <a:blip r:embed="rId3">
            <a:alphaModFix/>
          </a:blip>
          <a:srcRect l="13852" t="17524" r="6490" b="19094"/>
          <a:stretch/>
        </p:blipFill>
        <p:spPr>
          <a:xfrm>
            <a:off x="0" y="162699"/>
            <a:ext cx="12192000" cy="6215285"/>
          </a:xfrm>
          <a:prstGeom prst="rect">
            <a:avLst/>
          </a:prstGeom>
          <a:noFill/>
          <a:ln>
            <a:noFill/>
          </a:ln>
        </p:spPr>
      </p:pic>
      <p:pic>
        <p:nvPicPr>
          <p:cNvPr id="9" name="Google Shape;37;p21">
            <a:extLst>
              <a:ext uri="{FF2B5EF4-FFF2-40B4-BE49-F238E27FC236}">
                <a16:creationId xmlns:a16="http://schemas.microsoft.com/office/drawing/2014/main" xmlns="" id="{1057C111-9A4E-F6ED-9390-5A74C472DDB3}"/>
              </a:ext>
            </a:extLst>
          </p:cNvPr>
          <p:cNvPicPr preferRelativeResize="0"/>
          <p:nvPr userDrawn="1"/>
        </p:nvPicPr>
        <p:blipFill rotWithShape="1">
          <a:blip r:embed="rId4">
            <a:alphaModFix/>
          </a:blip>
          <a:srcRect/>
          <a:stretch/>
        </p:blipFill>
        <p:spPr>
          <a:xfrm rot="5400000">
            <a:off x="10266551" y="1101589"/>
            <a:ext cx="699750" cy="697975"/>
          </a:xfrm>
          <a:prstGeom prst="rect">
            <a:avLst/>
          </a:prstGeom>
          <a:noFill/>
          <a:ln>
            <a:noFill/>
          </a:ln>
        </p:spPr>
      </p:pic>
    </p:spTree>
    <p:extLst>
      <p:ext uri="{BB962C8B-B14F-4D97-AF65-F5344CB8AC3E}">
        <p14:creationId xmlns:p14="http://schemas.microsoft.com/office/powerpoint/2010/main" val="172446398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DB8BC883-14BD-1693-DC7C-1A9CA459BDA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xmlns="" id="{32B9B504-E48A-BC63-803C-BFE5A163BF5D}"/>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xmlns="" id="{F7234D65-25E1-7EE4-002D-5AAACA7EEDFD}"/>
              </a:ext>
            </a:extLst>
          </p:cNvPr>
          <p:cNvSpPr>
            <a:spLocks noGrp="1"/>
          </p:cNvSpPr>
          <p:nvPr>
            <p:ph type="dt" sz="half" idx="10"/>
          </p:nvPr>
        </p:nvSpPr>
        <p:spPr>
          <a:xfrm>
            <a:off x="838200" y="6356350"/>
            <a:ext cx="2743200" cy="365125"/>
          </a:xfrm>
          <a:prstGeom prst="rect">
            <a:avLst/>
          </a:prstGeom>
        </p:spPr>
        <p:txBody>
          <a:bodyPr/>
          <a:lstStyle/>
          <a:p>
            <a:fld id="{68D6F257-DCAA-45C9-8A2B-E3BA2A7BB24E}" type="datetimeFigureOut">
              <a:rPr kumimoji="1" lang="ja-JP" altLang="en-US" smtClean="0"/>
              <a:t>2025/12/11</a:t>
            </a:fld>
            <a:endParaRPr kumimoji="1" lang="ja-JP" altLang="en-US"/>
          </a:p>
        </p:txBody>
      </p:sp>
      <p:sp>
        <p:nvSpPr>
          <p:cNvPr id="5" name="フッター プレースホルダー 4">
            <a:extLst>
              <a:ext uri="{FF2B5EF4-FFF2-40B4-BE49-F238E27FC236}">
                <a16:creationId xmlns:a16="http://schemas.microsoft.com/office/drawing/2014/main" xmlns="" id="{99FABF1C-1673-FEC6-A10D-638A638B8F86}"/>
              </a:ext>
            </a:extLst>
          </p:cNvPr>
          <p:cNvSpPr>
            <a:spLocks noGrp="1"/>
          </p:cNvSpPr>
          <p:nvPr>
            <p:ph type="ftr" sz="quarter" idx="11"/>
          </p:nvPr>
        </p:nvSpPr>
        <p:spPr>
          <a:xfrm>
            <a:off x="3901867" y="5134302"/>
            <a:ext cx="4114800" cy="365125"/>
          </a:xfrm>
          <a:prstGeom prst="rect">
            <a:avLst/>
          </a:prstGeom>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xmlns="" id="{6E3EC0F9-6509-BFAE-3434-AFB1B0FC9A0F}"/>
              </a:ext>
            </a:extLst>
          </p:cNvPr>
          <p:cNvSpPr>
            <a:spLocks noGrp="1"/>
          </p:cNvSpPr>
          <p:nvPr>
            <p:ph type="sldNum" sz="quarter" idx="12"/>
          </p:nvPr>
        </p:nvSpPr>
        <p:spPr/>
        <p:txBody>
          <a:bodyPr/>
          <a:lstStyle/>
          <a:p>
            <a:fld id="{403631C0-CCB5-48DE-B429-CFF9812FCC7E}" type="slidenum">
              <a:rPr kumimoji="1" lang="ja-JP" altLang="en-US" smtClean="0"/>
              <a:t>‹#›</a:t>
            </a:fld>
            <a:endParaRPr kumimoji="1" lang="ja-JP" altLang="en-US"/>
          </a:p>
        </p:txBody>
      </p:sp>
    </p:spTree>
    <p:extLst>
      <p:ext uri="{BB962C8B-B14F-4D97-AF65-F5344CB8AC3E}">
        <p14:creationId xmlns:p14="http://schemas.microsoft.com/office/powerpoint/2010/main" val="25294876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AE218EC3-2160-BCA2-08BE-0D8AC63500F5}"/>
              </a:ext>
            </a:extLst>
          </p:cNvPr>
          <p:cNvSpPr>
            <a:spLocks noGrp="1"/>
          </p:cNvSpPr>
          <p:nvPr>
            <p:ph type="title"/>
          </p:nvPr>
        </p:nvSpPr>
        <p:spPr>
          <a:xfrm>
            <a:off x="838200" y="365125"/>
            <a:ext cx="10515600" cy="1325563"/>
          </a:xfrm>
          <a:prstGeom prst="rect">
            <a:avLst/>
          </a:prstGeom>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xmlns="" id="{73D9D863-8733-84C4-A6C2-BE8DCD41B8EA}"/>
              </a:ext>
            </a:extLst>
          </p:cNvPr>
          <p:cNvSpPr>
            <a:spLocks noGrp="1"/>
          </p:cNvSpPr>
          <p:nvPr>
            <p:ph idx="1"/>
          </p:nvPr>
        </p:nvSpPr>
        <p:spPr>
          <a:xfrm>
            <a:off x="838200" y="1825625"/>
            <a:ext cx="10515600" cy="4351338"/>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xmlns="" id="{F06D0635-0D73-E525-1604-8F6DCD0120BA}"/>
              </a:ext>
            </a:extLst>
          </p:cNvPr>
          <p:cNvSpPr>
            <a:spLocks noGrp="1"/>
          </p:cNvSpPr>
          <p:nvPr>
            <p:ph type="dt" sz="half" idx="10"/>
          </p:nvPr>
        </p:nvSpPr>
        <p:spPr>
          <a:xfrm>
            <a:off x="838200" y="6356350"/>
            <a:ext cx="2743200" cy="365125"/>
          </a:xfrm>
          <a:prstGeom prst="rect">
            <a:avLst/>
          </a:prstGeom>
        </p:spPr>
        <p:txBody>
          <a:bodyPr/>
          <a:lstStyle/>
          <a:p>
            <a:fld id="{68D6F257-DCAA-45C9-8A2B-E3BA2A7BB24E}" type="datetimeFigureOut">
              <a:rPr kumimoji="1" lang="ja-JP" altLang="en-US" smtClean="0"/>
              <a:t>2025/12/11</a:t>
            </a:fld>
            <a:endParaRPr kumimoji="1" lang="ja-JP" altLang="en-US"/>
          </a:p>
        </p:txBody>
      </p:sp>
      <p:sp>
        <p:nvSpPr>
          <p:cNvPr id="5" name="フッター プレースホルダー 4">
            <a:extLst>
              <a:ext uri="{FF2B5EF4-FFF2-40B4-BE49-F238E27FC236}">
                <a16:creationId xmlns:a16="http://schemas.microsoft.com/office/drawing/2014/main" xmlns="" id="{2770389F-9C6E-87DB-88D5-FD15EE161BA5}"/>
              </a:ext>
            </a:extLst>
          </p:cNvPr>
          <p:cNvSpPr>
            <a:spLocks noGrp="1"/>
          </p:cNvSpPr>
          <p:nvPr>
            <p:ph type="ftr" sz="quarter" idx="11"/>
          </p:nvPr>
        </p:nvSpPr>
        <p:spPr>
          <a:xfrm>
            <a:off x="3901867" y="5134302"/>
            <a:ext cx="4114800" cy="365125"/>
          </a:xfrm>
          <a:prstGeom prst="rect">
            <a:avLst/>
          </a:prstGeom>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xmlns="" id="{AD1B4752-3544-5A60-6B61-9F4E4C5FBE64}"/>
              </a:ext>
            </a:extLst>
          </p:cNvPr>
          <p:cNvSpPr>
            <a:spLocks noGrp="1"/>
          </p:cNvSpPr>
          <p:nvPr>
            <p:ph type="sldNum" sz="quarter" idx="12"/>
          </p:nvPr>
        </p:nvSpPr>
        <p:spPr/>
        <p:txBody>
          <a:bodyPr/>
          <a:lstStyle/>
          <a:p>
            <a:fld id="{403631C0-CCB5-48DE-B429-CFF9812FCC7E}" type="slidenum">
              <a:rPr kumimoji="1" lang="ja-JP" altLang="en-US" smtClean="0"/>
              <a:t>‹#›</a:t>
            </a:fld>
            <a:endParaRPr kumimoji="1" lang="ja-JP" altLang="en-US"/>
          </a:p>
        </p:txBody>
      </p:sp>
    </p:spTree>
    <p:extLst>
      <p:ext uri="{BB962C8B-B14F-4D97-AF65-F5344CB8AC3E}">
        <p14:creationId xmlns:p14="http://schemas.microsoft.com/office/powerpoint/2010/main" val="27979768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819776B5-4C3F-4E45-F459-6867F5AB362B}"/>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xmlns="" id="{D3228956-857F-4FE9-F1AF-E3A9731F1990}"/>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xmlns="" id="{DAA68FCC-8789-5C30-5314-20B637668ABA}"/>
              </a:ext>
            </a:extLst>
          </p:cNvPr>
          <p:cNvSpPr>
            <a:spLocks noGrp="1"/>
          </p:cNvSpPr>
          <p:nvPr>
            <p:ph type="dt" sz="half" idx="10"/>
          </p:nvPr>
        </p:nvSpPr>
        <p:spPr>
          <a:xfrm>
            <a:off x="838200" y="6356350"/>
            <a:ext cx="2743200" cy="365125"/>
          </a:xfrm>
          <a:prstGeom prst="rect">
            <a:avLst/>
          </a:prstGeom>
        </p:spPr>
        <p:txBody>
          <a:bodyPr/>
          <a:lstStyle/>
          <a:p>
            <a:fld id="{68D6F257-DCAA-45C9-8A2B-E3BA2A7BB24E}" type="datetimeFigureOut">
              <a:rPr kumimoji="1" lang="ja-JP" altLang="en-US" smtClean="0"/>
              <a:t>2025/12/11</a:t>
            </a:fld>
            <a:endParaRPr kumimoji="1" lang="ja-JP" altLang="en-US"/>
          </a:p>
        </p:txBody>
      </p:sp>
      <p:sp>
        <p:nvSpPr>
          <p:cNvPr id="5" name="フッター プレースホルダー 4">
            <a:extLst>
              <a:ext uri="{FF2B5EF4-FFF2-40B4-BE49-F238E27FC236}">
                <a16:creationId xmlns:a16="http://schemas.microsoft.com/office/drawing/2014/main" xmlns="" id="{3DB52F39-ED78-ACB7-B542-546EF51A73DE}"/>
              </a:ext>
            </a:extLst>
          </p:cNvPr>
          <p:cNvSpPr>
            <a:spLocks noGrp="1"/>
          </p:cNvSpPr>
          <p:nvPr>
            <p:ph type="ftr" sz="quarter" idx="11"/>
          </p:nvPr>
        </p:nvSpPr>
        <p:spPr>
          <a:xfrm>
            <a:off x="3901867" y="5134302"/>
            <a:ext cx="4114800" cy="365125"/>
          </a:xfrm>
          <a:prstGeom prst="rect">
            <a:avLst/>
          </a:prstGeom>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xmlns="" id="{AB3FB9AB-471D-3F6A-72FB-DFD45DCF65BD}"/>
              </a:ext>
            </a:extLst>
          </p:cNvPr>
          <p:cNvSpPr>
            <a:spLocks noGrp="1"/>
          </p:cNvSpPr>
          <p:nvPr>
            <p:ph type="sldNum" sz="quarter" idx="12"/>
          </p:nvPr>
        </p:nvSpPr>
        <p:spPr/>
        <p:txBody>
          <a:bodyPr/>
          <a:lstStyle/>
          <a:p>
            <a:fld id="{403631C0-CCB5-48DE-B429-CFF9812FCC7E}" type="slidenum">
              <a:rPr kumimoji="1" lang="ja-JP" altLang="en-US" smtClean="0"/>
              <a:t>‹#›</a:t>
            </a:fld>
            <a:endParaRPr kumimoji="1" lang="ja-JP" altLang="en-US"/>
          </a:p>
        </p:txBody>
      </p:sp>
    </p:spTree>
    <p:extLst>
      <p:ext uri="{BB962C8B-B14F-4D97-AF65-F5344CB8AC3E}">
        <p14:creationId xmlns:p14="http://schemas.microsoft.com/office/powerpoint/2010/main" val="41850862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D86189B7-B42C-ED7F-153A-987BB4522548}"/>
              </a:ext>
            </a:extLst>
          </p:cNvPr>
          <p:cNvSpPr>
            <a:spLocks noGrp="1"/>
          </p:cNvSpPr>
          <p:nvPr>
            <p:ph type="title"/>
          </p:nvPr>
        </p:nvSpPr>
        <p:spPr>
          <a:xfrm>
            <a:off x="838200" y="365125"/>
            <a:ext cx="10515600" cy="1325563"/>
          </a:xfrm>
          <a:prstGeom prst="rect">
            <a:avLst/>
          </a:prstGeom>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xmlns="" id="{C957049A-814D-FE87-49EC-AF0B1B55A78E}"/>
              </a:ext>
            </a:extLst>
          </p:cNvPr>
          <p:cNvSpPr>
            <a:spLocks noGrp="1"/>
          </p:cNvSpPr>
          <p:nvPr>
            <p:ph sz="half" idx="1"/>
          </p:nvPr>
        </p:nvSpPr>
        <p:spPr>
          <a:xfrm>
            <a:off x="838200" y="1825625"/>
            <a:ext cx="5181600" cy="4351338"/>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xmlns="" id="{628D8E6D-16BC-10E9-5D32-A50BC6481DB6}"/>
              </a:ext>
            </a:extLst>
          </p:cNvPr>
          <p:cNvSpPr>
            <a:spLocks noGrp="1"/>
          </p:cNvSpPr>
          <p:nvPr>
            <p:ph sz="half" idx="2"/>
          </p:nvPr>
        </p:nvSpPr>
        <p:spPr>
          <a:xfrm>
            <a:off x="6172200" y="1825625"/>
            <a:ext cx="5181600" cy="4351338"/>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xmlns="" id="{EAE09D45-87AD-4185-E5A2-6A507C60D3C8}"/>
              </a:ext>
            </a:extLst>
          </p:cNvPr>
          <p:cNvSpPr>
            <a:spLocks noGrp="1"/>
          </p:cNvSpPr>
          <p:nvPr>
            <p:ph type="dt" sz="half" idx="10"/>
          </p:nvPr>
        </p:nvSpPr>
        <p:spPr>
          <a:xfrm>
            <a:off x="838200" y="6356350"/>
            <a:ext cx="2743200" cy="365125"/>
          </a:xfrm>
          <a:prstGeom prst="rect">
            <a:avLst/>
          </a:prstGeom>
        </p:spPr>
        <p:txBody>
          <a:bodyPr/>
          <a:lstStyle/>
          <a:p>
            <a:fld id="{68D6F257-DCAA-45C9-8A2B-E3BA2A7BB24E}" type="datetimeFigureOut">
              <a:rPr kumimoji="1" lang="ja-JP" altLang="en-US" smtClean="0"/>
              <a:t>2025/12/11</a:t>
            </a:fld>
            <a:endParaRPr kumimoji="1" lang="ja-JP" altLang="en-US"/>
          </a:p>
        </p:txBody>
      </p:sp>
      <p:sp>
        <p:nvSpPr>
          <p:cNvPr id="6" name="フッター プレースホルダー 5">
            <a:extLst>
              <a:ext uri="{FF2B5EF4-FFF2-40B4-BE49-F238E27FC236}">
                <a16:creationId xmlns:a16="http://schemas.microsoft.com/office/drawing/2014/main" xmlns="" id="{CB8BCB76-A7BB-85B4-CDE7-2F490F0AB27D}"/>
              </a:ext>
            </a:extLst>
          </p:cNvPr>
          <p:cNvSpPr>
            <a:spLocks noGrp="1"/>
          </p:cNvSpPr>
          <p:nvPr>
            <p:ph type="ftr" sz="quarter" idx="11"/>
          </p:nvPr>
        </p:nvSpPr>
        <p:spPr>
          <a:xfrm>
            <a:off x="3901867" y="5134302"/>
            <a:ext cx="4114800" cy="365125"/>
          </a:xfrm>
          <a:prstGeom prst="rect">
            <a:avLst/>
          </a:prstGeom>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xmlns="" id="{7A8FE81F-AB22-B04B-2E01-1981D804A971}"/>
              </a:ext>
            </a:extLst>
          </p:cNvPr>
          <p:cNvSpPr>
            <a:spLocks noGrp="1"/>
          </p:cNvSpPr>
          <p:nvPr>
            <p:ph type="sldNum" sz="quarter" idx="12"/>
          </p:nvPr>
        </p:nvSpPr>
        <p:spPr/>
        <p:txBody>
          <a:bodyPr/>
          <a:lstStyle/>
          <a:p>
            <a:fld id="{403631C0-CCB5-48DE-B429-CFF9812FCC7E}" type="slidenum">
              <a:rPr kumimoji="1" lang="ja-JP" altLang="en-US" smtClean="0"/>
              <a:t>‹#›</a:t>
            </a:fld>
            <a:endParaRPr kumimoji="1" lang="ja-JP" altLang="en-US"/>
          </a:p>
        </p:txBody>
      </p:sp>
    </p:spTree>
    <p:extLst>
      <p:ext uri="{BB962C8B-B14F-4D97-AF65-F5344CB8AC3E}">
        <p14:creationId xmlns:p14="http://schemas.microsoft.com/office/powerpoint/2010/main" val="15812609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234AD4FB-DF1B-6F68-B295-7F46592A1EF4}"/>
              </a:ext>
            </a:extLst>
          </p:cNvPr>
          <p:cNvSpPr>
            <a:spLocks noGrp="1"/>
          </p:cNvSpPr>
          <p:nvPr>
            <p:ph type="title"/>
          </p:nvPr>
        </p:nvSpPr>
        <p:spPr>
          <a:xfrm>
            <a:off x="839788" y="365125"/>
            <a:ext cx="10515600" cy="1325563"/>
          </a:xfrm>
          <a:prstGeom prst="rect">
            <a:avLst/>
          </a:prstGeo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xmlns="" id="{57286A64-19FB-8FE9-6D3B-F127C0F29057}"/>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xmlns="" id="{73DB989B-E732-5575-4842-710B2F6C56AC}"/>
              </a:ext>
            </a:extLst>
          </p:cNvPr>
          <p:cNvSpPr>
            <a:spLocks noGrp="1"/>
          </p:cNvSpPr>
          <p:nvPr>
            <p:ph sz="half" idx="2"/>
          </p:nvPr>
        </p:nvSpPr>
        <p:spPr>
          <a:xfrm>
            <a:off x="839788" y="2505075"/>
            <a:ext cx="5157787" cy="3684588"/>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xmlns="" id="{407A903D-31A3-4C8D-4AAA-C24170616EF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xmlns="" id="{1C953906-C597-C89B-9CD8-2B36EF76489B}"/>
              </a:ext>
            </a:extLst>
          </p:cNvPr>
          <p:cNvSpPr>
            <a:spLocks noGrp="1"/>
          </p:cNvSpPr>
          <p:nvPr>
            <p:ph sz="quarter" idx="4"/>
          </p:nvPr>
        </p:nvSpPr>
        <p:spPr>
          <a:xfrm>
            <a:off x="6172200" y="2505075"/>
            <a:ext cx="5183188" cy="3684588"/>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xmlns="" id="{3270222D-AD73-942A-AACA-DE70918932BE}"/>
              </a:ext>
            </a:extLst>
          </p:cNvPr>
          <p:cNvSpPr>
            <a:spLocks noGrp="1"/>
          </p:cNvSpPr>
          <p:nvPr>
            <p:ph type="dt" sz="half" idx="10"/>
          </p:nvPr>
        </p:nvSpPr>
        <p:spPr>
          <a:xfrm>
            <a:off x="838200" y="6356350"/>
            <a:ext cx="2743200" cy="365125"/>
          </a:xfrm>
          <a:prstGeom prst="rect">
            <a:avLst/>
          </a:prstGeom>
        </p:spPr>
        <p:txBody>
          <a:bodyPr/>
          <a:lstStyle/>
          <a:p>
            <a:fld id="{68D6F257-DCAA-45C9-8A2B-E3BA2A7BB24E}" type="datetimeFigureOut">
              <a:rPr kumimoji="1" lang="ja-JP" altLang="en-US" smtClean="0"/>
              <a:t>2025/12/11</a:t>
            </a:fld>
            <a:endParaRPr kumimoji="1" lang="ja-JP" altLang="en-US"/>
          </a:p>
        </p:txBody>
      </p:sp>
      <p:sp>
        <p:nvSpPr>
          <p:cNvPr id="8" name="フッター プレースホルダー 7">
            <a:extLst>
              <a:ext uri="{FF2B5EF4-FFF2-40B4-BE49-F238E27FC236}">
                <a16:creationId xmlns:a16="http://schemas.microsoft.com/office/drawing/2014/main" xmlns="" id="{9F5DA220-96EA-6073-3442-36F52946A049}"/>
              </a:ext>
            </a:extLst>
          </p:cNvPr>
          <p:cNvSpPr>
            <a:spLocks noGrp="1"/>
          </p:cNvSpPr>
          <p:nvPr>
            <p:ph type="ftr" sz="quarter" idx="11"/>
          </p:nvPr>
        </p:nvSpPr>
        <p:spPr>
          <a:xfrm>
            <a:off x="3901867" y="5134302"/>
            <a:ext cx="4114800" cy="365125"/>
          </a:xfrm>
          <a:prstGeom prst="rect">
            <a:avLst/>
          </a:prstGeom>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xmlns="" id="{542AB7F2-BED4-A842-4B93-3B7E2C7BB325}"/>
              </a:ext>
            </a:extLst>
          </p:cNvPr>
          <p:cNvSpPr>
            <a:spLocks noGrp="1"/>
          </p:cNvSpPr>
          <p:nvPr>
            <p:ph type="sldNum" sz="quarter" idx="12"/>
          </p:nvPr>
        </p:nvSpPr>
        <p:spPr/>
        <p:txBody>
          <a:bodyPr/>
          <a:lstStyle/>
          <a:p>
            <a:fld id="{403631C0-CCB5-48DE-B429-CFF9812FCC7E}" type="slidenum">
              <a:rPr kumimoji="1" lang="ja-JP" altLang="en-US" smtClean="0"/>
              <a:t>‹#›</a:t>
            </a:fld>
            <a:endParaRPr kumimoji="1" lang="ja-JP" altLang="en-US"/>
          </a:p>
        </p:txBody>
      </p:sp>
    </p:spTree>
    <p:extLst>
      <p:ext uri="{BB962C8B-B14F-4D97-AF65-F5344CB8AC3E}">
        <p14:creationId xmlns:p14="http://schemas.microsoft.com/office/powerpoint/2010/main" val="26657960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B50C992A-4AEB-B424-86F9-4479CF4CE090}"/>
              </a:ext>
            </a:extLst>
          </p:cNvPr>
          <p:cNvSpPr>
            <a:spLocks noGrp="1"/>
          </p:cNvSpPr>
          <p:nvPr>
            <p:ph type="title"/>
          </p:nvPr>
        </p:nvSpPr>
        <p:spPr>
          <a:xfrm>
            <a:off x="838200" y="365125"/>
            <a:ext cx="10515600" cy="1325563"/>
          </a:xfrm>
          <a:prstGeom prst="rect">
            <a:avLst/>
          </a:prstGeom>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xmlns="" id="{EBCFBBFA-5E9E-B043-1699-8BE13CDE87D2}"/>
              </a:ext>
            </a:extLst>
          </p:cNvPr>
          <p:cNvSpPr>
            <a:spLocks noGrp="1"/>
          </p:cNvSpPr>
          <p:nvPr>
            <p:ph type="dt" sz="half" idx="10"/>
          </p:nvPr>
        </p:nvSpPr>
        <p:spPr>
          <a:xfrm>
            <a:off x="838200" y="6356350"/>
            <a:ext cx="2743200" cy="365125"/>
          </a:xfrm>
          <a:prstGeom prst="rect">
            <a:avLst/>
          </a:prstGeom>
        </p:spPr>
        <p:txBody>
          <a:bodyPr/>
          <a:lstStyle/>
          <a:p>
            <a:fld id="{68D6F257-DCAA-45C9-8A2B-E3BA2A7BB24E}" type="datetimeFigureOut">
              <a:rPr kumimoji="1" lang="ja-JP" altLang="en-US" smtClean="0"/>
              <a:t>2025/12/11</a:t>
            </a:fld>
            <a:endParaRPr kumimoji="1" lang="ja-JP" altLang="en-US"/>
          </a:p>
        </p:txBody>
      </p:sp>
      <p:sp>
        <p:nvSpPr>
          <p:cNvPr id="4" name="フッター プレースホルダー 3">
            <a:extLst>
              <a:ext uri="{FF2B5EF4-FFF2-40B4-BE49-F238E27FC236}">
                <a16:creationId xmlns:a16="http://schemas.microsoft.com/office/drawing/2014/main" xmlns="" id="{A6A7D38C-3EA8-427D-A4B5-BF84DA8E631E}"/>
              </a:ext>
            </a:extLst>
          </p:cNvPr>
          <p:cNvSpPr>
            <a:spLocks noGrp="1"/>
          </p:cNvSpPr>
          <p:nvPr>
            <p:ph type="ftr" sz="quarter" idx="11"/>
          </p:nvPr>
        </p:nvSpPr>
        <p:spPr>
          <a:xfrm>
            <a:off x="3901867" y="5134302"/>
            <a:ext cx="4114800" cy="365125"/>
          </a:xfrm>
          <a:prstGeom prst="rect">
            <a:avLst/>
          </a:prstGeom>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xmlns="" id="{170AA26C-39C3-FE12-7FDD-9F083915A6A3}"/>
              </a:ext>
            </a:extLst>
          </p:cNvPr>
          <p:cNvSpPr>
            <a:spLocks noGrp="1"/>
          </p:cNvSpPr>
          <p:nvPr>
            <p:ph type="sldNum" sz="quarter" idx="12"/>
          </p:nvPr>
        </p:nvSpPr>
        <p:spPr/>
        <p:txBody>
          <a:bodyPr/>
          <a:lstStyle/>
          <a:p>
            <a:fld id="{403631C0-CCB5-48DE-B429-CFF9812FCC7E}" type="slidenum">
              <a:rPr kumimoji="1" lang="ja-JP" altLang="en-US" smtClean="0"/>
              <a:t>‹#›</a:t>
            </a:fld>
            <a:endParaRPr kumimoji="1" lang="ja-JP" altLang="en-US"/>
          </a:p>
        </p:txBody>
      </p:sp>
    </p:spTree>
    <p:extLst>
      <p:ext uri="{BB962C8B-B14F-4D97-AF65-F5344CB8AC3E}">
        <p14:creationId xmlns:p14="http://schemas.microsoft.com/office/powerpoint/2010/main" val="5227395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xmlns="" id="{DCEB7AE7-394C-6743-0D29-0CC87E13E19F}"/>
              </a:ext>
            </a:extLst>
          </p:cNvPr>
          <p:cNvSpPr>
            <a:spLocks noGrp="1"/>
          </p:cNvSpPr>
          <p:nvPr>
            <p:ph type="dt" sz="half" idx="10"/>
          </p:nvPr>
        </p:nvSpPr>
        <p:spPr>
          <a:xfrm>
            <a:off x="838200" y="6356350"/>
            <a:ext cx="2743200" cy="365125"/>
          </a:xfrm>
          <a:prstGeom prst="rect">
            <a:avLst/>
          </a:prstGeom>
        </p:spPr>
        <p:txBody>
          <a:bodyPr/>
          <a:lstStyle/>
          <a:p>
            <a:fld id="{68D6F257-DCAA-45C9-8A2B-E3BA2A7BB24E}" type="datetimeFigureOut">
              <a:rPr kumimoji="1" lang="ja-JP" altLang="en-US" smtClean="0"/>
              <a:t>2025/12/11</a:t>
            </a:fld>
            <a:endParaRPr kumimoji="1" lang="ja-JP" altLang="en-US"/>
          </a:p>
        </p:txBody>
      </p:sp>
      <p:sp>
        <p:nvSpPr>
          <p:cNvPr id="3" name="フッター プレースホルダー 2">
            <a:extLst>
              <a:ext uri="{FF2B5EF4-FFF2-40B4-BE49-F238E27FC236}">
                <a16:creationId xmlns:a16="http://schemas.microsoft.com/office/drawing/2014/main" xmlns="" id="{A67BB245-CBC8-21A3-58FC-740F175AD6E2}"/>
              </a:ext>
            </a:extLst>
          </p:cNvPr>
          <p:cNvSpPr>
            <a:spLocks noGrp="1"/>
          </p:cNvSpPr>
          <p:nvPr>
            <p:ph type="ftr" sz="quarter" idx="11"/>
          </p:nvPr>
        </p:nvSpPr>
        <p:spPr>
          <a:xfrm>
            <a:off x="3901867" y="5134302"/>
            <a:ext cx="4114800" cy="365125"/>
          </a:xfrm>
          <a:prstGeom prst="rect">
            <a:avLst/>
          </a:prstGeom>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xmlns="" id="{02514AC3-8B0E-EB71-5D7A-EFA35B5BB834}"/>
              </a:ext>
            </a:extLst>
          </p:cNvPr>
          <p:cNvSpPr>
            <a:spLocks noGrp="1"/>
          </p:cNvSpPr>
          <p:nvPr>
            <p:ph type="sldNum" sz="quarter" idx="12"/>
          </p:nvPr>
        </p:nvSpPr>
        <p:spPr/>
        <p:txBody>
          <a:bodyPr/>
          <a:lstStyle/>
          <a:p>
            <a:fld id="{403631C0-CCB5-48DE-B429-CFF9812FCC7E}" type="slidenum">
              <a:rPr kumimoji="1" lang="ja-JP" altLang="en-US" smtClean="0"/>
              <a:t>‹#›</a:t>
            </a:fld>
            <a:endParaRPr kumimoji="1" lang="ja-JP" altLang="en-US"/>
          </a:p>
        </p:txBody>
      </p:sp>
    </p:spTree>
    <p:extLst>
      <p:ext uri="{BB962C8B-B14F-4D97-AF65-F5344CB8AC3E}">
        <p14:creationId xmlns:p14="http://schemas.microsoft.com/office/powerpoint/2010/main" val="2408525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7" name="Text Box 31"/>
          <p:cNvSpPr txBox="1">
            <a:spLocks noChangeArrowheads="1"/>
          </p:cNvSpPr>
          <p:nvPr userDrawn="1"/>
        </p:nvSpPr>
        <p:spPr bwMode="auto">
          <a:xfrm>
            <a:off x="4344761" y="6642556"/>
            <a:ext cx="3673474" cy="192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ja-JP" sz="650"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Copyright(C) Info Mart Corporation.</a:t>
            </a:r>
          </a:p>
        </p:txBody>
      </p:sp>
      <p:sp>
        <p:nvSpPr>
          <p:cNvPr id="8" name="スライド番号プレースホルダー 2"/>
          <p:cNvSpPr txBox="1">
            <a:spLocks/>
          </p:cNvSpPr>
          <p:nvPr userDrawn="1"/>
        </p:nvSpPr>
        <p:spPr>
          <a:xfrm>
            <a:off x="11608098" y="6642556"/>
            <a:ext cx="583902" cy="278743"/>
          </a:xfrm>
          <a:prstGeom prst="rect">
            <a:avLst/>
          </a:prstGeom>
        </p:spPr>
        <p:txBody>
          <a:bodyPr vert="horz" lIns="74295" tIns="37148" rIns="74295" bIns="37148"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431A5F44-6629-4B94-876C-AB85F5DE9B18}" type="slidenum">
              <a:rPr lang="ja-JP" altLang="en-US" sz="1000" b="0" smtClean="0">
                <a:solidFill>
                  <a:schemeClr val="tx1"/>
                </a:solidFill>
                <a:latin typeface="BIZ UDP明朝 Medium" panose="02020500000000000000" pitchFamily="18" charset="-128"/>
                <a:ea typeface="BIZ UDP明朝 Medium" panose="02020500000000000000" pitchFamily="18" charset="-128"/>
              </a:rPr>
              <a:pPr/>
              <a:t>‹#›</a:t>
            </a:fld>
            <a:endParaRPr lang="ja-JP" altLang="en-US" sz="1000" b="0" dirty="0">
              <a:solidFill>
                <a:schemeClr val="tx1"/>
              </a:solidFill>
              <a:latin typeface="BIZ UDP明朝 Medium" panose="02020500000000000000" pitchFamily="18" charset="-128"/>
              <a:ea typeface="BIZ UDP明朝 Medium" panose="02020500000000000000" pitchFamily="18" charset="-128"/>
            </a:endParaRPr>
          </a:p>
        </p:txBody>
      </p:sp>
    </p:spTree>
    <p:extLst>
      <p:ext uri="{BB962C8B-B14F-4D97-AF65-F5344CB8AC3E}">
        <p14:creationId xmlns:p14="http://schemas.microsoft.com/office/powerpoint/2010/main" val="405603186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256221EF-FEAE-2F0E-AFD4-D05E51907D3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xmlns="" id="{6CEB3F30-8F5C-D561-878A-D846F957357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xmlns="" id="{E34D30B8-ABDF-9F59-6A75-2601BCD48DA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xmlns="" id="{5C09FD93-FCE4-78EB-C654-74A3DF35F23C}"/>
              </a:ext>
            </a:extLst>
          </p:cNvPr>
          <p:cNvSpPr>
            <a:spLocks noGrp="1"/>
          </p:cNvSpPr>
          <p:nvPr>
            <p:ph type="dt" sz="half" idx="10"/>
          </p:nvPr>
        </p:nvSpPr>
        <p:spPr>
          <a:xfrm>
            <a:off x="838200" y="6356350"/>
            <a:ext cx="2743200" cy="365125"/>
          </a:xfrm>
          <a:prstGeom prst="rect">
            <a:avLst/>
          </a:prstGeom>
        </p:spPr>
        <p:txBody>
          <a:bodyPr/>
          <a:lstStyle/>
          <a:p>
            <a:fld id="{68D6F257-DCAA-45C9-8A2B-E3BA2A7BB24E}" type="datetimeFigureOut">
              <a:rPr kumimoji="1" lang="ja-JP" altLang="en-US" smtClean="0"/>
              <a:t>2025/12/11</a:t>
            </a:fld>
            <a:endParaRPr kumimoji="1" lang="ja-JP" altLang="en-US"/>
          </a:p>
        </p:txBody>
      </p:sp>
      <p:sp>
        <p:nvSpPr>
          <p:cNvPr id="6" name="フッター プレースホルダー 5">
            <a:extLst>
              <a:ext uri="{FF2B5EF4-FFF2-40B4-BE49-F238E27FC236}">
                <a16:creationId xmlns:a16="http://schemas.microsoft.com/office/drawing/2014/main" xmlns="" id="{0BC39A1D-B855-F7ED-A8D0-3F73BE8A0B74}"/>
              </a:ext>
            </a:extLst>
          </p:cNvPr>
          <p:cNvSpPr>
            <a:spLocks noGrp="1"/>
          </p:cNvSpPr>
          <p:nvPr>
            <p:ph type="ftr" sz="quarter" idx="11"/>
          </p:nvPr>
        </p:nvSpPr>
        <p:spPr>
          <a:xfrm>
            <a:off x="3901867" y="5134302"/>
            <a:ext cx="4114800" cy="365125"/>
          </a:xfrm>
          <a:prstGeom prst="rect">
            <a:avLst/>
          </a:prstGeom>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xmlns="" id="{2B477FC6-45D1-8154-78A5-D94A51CAEE87}"/>
              </a:ext>
            </a:extLst>
          </p:cNvPr>
          <p:cNvSpPr>
            <a:spLocks noGrp="1"/>
          </p:cNvSpPr>
          <p:nvPr>
            <p:ph type="sldNum" sz="quarter" idx="12"/>
          </p:nvPr>
        </p:nvSpPr>
        <p:spPr/>
        <p:txBody>
          <a:bodyPr/>
          <a:lstStyle/>
          <a:p>
            <a:fld id="{403631C0-CCB5-48DE-B429-CFF9812FCC7E}" type="slidenum">
              <a:rPr kumimoji="1" lang="ja-JP" altLang="en-US" smtClean="0"/>
              <a:t>‹#›</a:t>
            </a:fld>
            <a:endParaRPr kumimoji="1" lang="ja-JP" altLang="en-US"/>
          </a:p>
        </p:txBody>
      </p:sp>
    </p:spTree>
    <p:extLst>
      <p:ext uri="{BB962C8B-B14F-4D97-AF65-F5344CB8AC3E}">
        <p14:creationId xmlns:p14="http://schemas.microsoft.com/office/powerpoint/2010/main" val="23201002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CED861FE-DB37-BC82-C614-F04ABD75160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xmlns="" id="{FC131827-AF98-A8A9-6985-4AC4D13FC0C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xmlns="" id="{AA1645D7-9000-9495-D8F2-64CC5D52577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xmlns="" id="{280084F6-1517-309C-028C-F01413A6482E}"/>
              </a:ext>
            </a:extLst>
          </p:cNvPr>
          <p:cNvSpPr>
            <a:spLocks noGrp="1"/>
          </p:cNvSpPr>
          <p:nvPr>
            <p:ph type="dt" sz="half" idx="10"/>
          </p:nvPr>
        </p:nvSpPr>
        <p:spPr>
          <a:xfrm>
            <a:off x="838200" y="6356350"/>
            <a:ext cx="2743200" cy="365125"/>
          </a:xfrm>
          <a:prstGeom prst="rect">
            <a:avLst/>
          </a:prstGeom>
        </p:spPr>
        <p:txBody>
          <a:bodyPr/>
          <a:lstStyle/>
          <a:p>
            <a:fld id="{68D6F257-DCAA-45C9-8A2B-E3BA2A7BB24E}" type="datetimeFigureOut">
              <a:rPr kumimoji="1" lang="ja-JP" altLang="en-US" smtClean="0"/>
              <a:t>2025/12/11</a:t>
            </a:fld>
            <a:endParaRPr kumimoji="1" lang="ja-JP" altLang="en-US"/>
          </a:p>
        </p:txBody>
      </p:sp>
      <p:sp>
        <p:nvSpPr>
          <p:cNvPr id="6" name="フッター プレースホルダー 5">
            <a:extLst>
              <a:ext uri="{FF2B5EF4-FFF2-40B4-BE49-F238E27FC236}">
                <a16:creationId xmlns:a16="http://schemas.microsoft.com/office/drawing/2014/main" xmlns="" id="{FF62E3FD-8AEA-1655-762D-A05CAB298D67}"/>
              </a:ext>
            </a:extLst>
          </p:cNvPr>
          <p:cNvSpPr>
            <a:spLocks noGrp="1"/>
          </p:cNvSpPr>
          <p:nvPr>
            <p:ph type="ftr" sz="quarter" idx="11"/>
          </p:nvPr>
        </p:nvSpPr>
        <p:spPr>
          <a:xfrm>
            <a:off x="3901867" y="5134302"/>
            <a:ext cx="4114800" cy="365125"/>
          </a:xfrm>
          <a:prstGeom prst="rect">
            <a:avLst/>
          </a:prstGeom>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xmlns="" id="{71388003-BDDD-242E-81CA-32EF35E763FB}"/>
              </a:ext>
            </a:extLst>
          </p:cNvPr>
          <p:cNvSpPr>
            <a:spLocks noGrp="1"/>
          </p:cNvSpPr>
          <p:nvPr>
            <p:ph type="sldNum" sz="quarter" idx="12"/>
          </p:nvPr>
        </p:nvSpPr>
        <p:spPr/>
        <p:txBody>
          <a:bodyPr/>
          <a:lstStyle/>
          <a:p>
            <a:fld id="{403631C0-CCB5-48DE-B429-CFF9812FCC7E}" type="slidenum">
              <a:rPr kumimoji="1" lang="ja-JP" altLang="en-US" smtClean="0"/>
              <a:t>‹#›</a:t>
            </a:fld>
            <a:endParaRPr kumimoji="1" lang="ja-JP" altLang="en-US"/>
          </a:p>
        </p:txBody>
      </p:sp>
    </p:spTree>
    <p:extLst>
      <p:ext uri="{BB962C8B-B14F-4D97-AF65-F5344CB8AC3E}">
        <p14:creationId xmlns:p14="http://schemas.microsoft.com/office/powerpoint/2010/main" val="25388233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3F3A9579-C0BD-8EEA-010C-B7FBC186BAF8}"/>
              </a:ext>
            </a:extLst>
          </p:cNvPr>
          <p:cNvSpPr>
            <a:spLocks noGrp="1"/>
          </p:cNvSpPr>
          <p:nvPr>
            <p:ph type="title"/>
          </p:nvPr>
        </p:nvSpPr>
        <p:spPr>
          <a:xfrm>
            <a:off x="838200" y="365125"/>
            <a:ext cx="10515600" cy="1325563"/>
          </a:xfrm>
          <a:prstGeom prst="rect">
            <a:avLst/>
          </a:prstGeom>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xmlns="" id="{A554A249-6A00-694B-562B-5D32D94DE9C4}"/>
              </a:ext>
            </a:extLst>
          </p:cNvPr>
          <p:cNvSpPr>
            <a:spLocks noGrp="1"/>
          </p:cNvSpPr>
          <p:nvPr>
            <p:ph type="body" orient="vert" idx="1"/>
          </p:nvPr>
        </p:nvSpPr>
        <p:spPr>
          <a:xfrm>
            <a:off x="838200" y="1825625"/>
            <a:ext cx="10515600" cy="4351338"/>
          </a:xfrm>
          <a:prstGeom prst="rect">
            <a:avLst/>
          </a:prstGeo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xmlns="" id="{6E8A08D0-23D0-06EF-7673-F91050220864}"/>
              </a:ext>
            </a:extLst>
          </p:cNvPr>
          <p:cNvSpPr>
            <a:spLocks noGrp="1"/>
          </p:cNvSpPr>
          <p:nvPr>
            <p:ph type="dt" sz="half" idx="10"/>
          </p:nvPr>
        </p:nvSpPr>
        <p:spPr>
          <a:xfrm>
            <a:off x="838200" y="6356350"/>
            <a:ext cx="2743200" cy="365125"/>
          </a:xfrm>
          <a:prstGeom prst="rect">
            <a:avLst/>
          </a:prstGeom>
        </p:spPr>
        <p:txBody>
          <a:bodyPr/>
          <a:lstStyle/>
          <a:p>
            <a:fld id="{68D6F257-DCAA-45C9-8A2B-E3BA2A7BB24E}" type="datetimeFigureOut">
              <a:rPr kumimoji="1" lang="ja-JP" altLang="en-US" smtClean="0"/>
              <a:t>2025/12/11</a:t>
            </a:fld>
            <a:endParaRPr kumimoji="1" lang="ja-JP" altLang="en-US"/>
          </a:p>
        </p:txBody>
      </p:sp>
      <p:sp>
        <p:nvSpPr>
          <p:cNvPr id="5" name="フッター プレースホルダー 4">
            <a:extLst>
              <a:ext uri="{FF2B5EF4-FFF2-40B4-BE49-F238E27FC236}">
                <a16:creationId xmlns:a16="http://schemas.microsoft.com/office/drawing/2014/main" xmlns="" id="{E509B651-2297-103E-4A50-13575BF09796}"/>
              </a:ext>
            </a:extLst>
          </p:cNvPr>
          <p:cNvSpPr>
            <a:spLocks noGrp="1"/>
          </p:cNvSpPr>
          <p:nvPr>
            <p:ph type="ftr" sz="quarter" idx="11"/>
          </p:nvPr>
        </p:nvSpPr>
        <p:spPr>
          <a:xfrm>
            <a:off x="3901867" y="5134302"/>
            <a:ext cx="4114800" cy="365125"/>
          </a:xfrm>
          <a:prstGeom prst="rect">
            <a:avLst/>
          </a:prstGeom>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xmlns="" id="{EA892360-CC45-D29D-546E-6A461A408D7A}"/>
              </a:ext>
            </a:extLst>
          </p:cNvPr>
          <p:cNvSpPr>
            <a:spLocks noGrp="1"/>
          </p:cNvSpPr>
          <p:nvPr>
            <p:ph type="sldNum" sz="quarter" idx="12"/>
          </p:nvPr>
        </p:nvSpPr>
        <p:spPr/>
        <p:txBody>
          <a:bodyPr/>
          <a:lstStyle/>
          <a:p>
            <a:fld id="{403631C0-CCB5-48DE-B429-CFF9812FCC7E}" type="slidenum">
              <a:rPr kumimoji="1" lang="ja-JP" altLang="en-US" smtClean="0"/>
              <a:t>‹#›</a:t>
            </a:fld>
            <a:endParaRPr kumimoji="1" lang="ja-JP" altLang="en-US"/>
          </a:p>
        </p:txBody>
      </p:sp>
    </p:spTree>
    <p:extLst>
      <p:ext uri="{BB962C8B-B14F-4D97-AF65-F5344CB8AC3E}">
        <p14:creationId xmlns:p14="http://schemas.microsoft.com/office/powerpoint/2010/main" val="7397011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xmlns="" id="{AEA418F7-819B-FB20-A0C0-964CC1667187}"/>
              </a:ext>
            </a:extLst>
          </p:cNvPr>
          <p:cNvSpPr>
            <a:spLocks noGrp="1"/>
          </p:cNvSpPr>
          <p:nvPr>
            <p:ph type="title" orient="vert"/>
          </p:nvPr>
        </p:nvSpPr>
        <p:spPr>
          <a:xfrm>
            <a:off x="8724900" y="365125"/>
            <a:ext cx="2628900" cy="5811838"/>
          </a:xfrm>
          <a:prstGeom prst="rect">
            <a:avLst/>
          </a:prstGeo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xmlns="" id="{3A9EA984-E576-CED0-B85E-BA973CF44FE2}"/>
              </a:ext>
            </a:extLst>
          </p:cNvPr>
          <p:cNvSpPr>
            <a:spLocks noGrp="1"/>
          </p:cNvSpPr>
          <p:nvPr>
            <p:ph type="body" orient="vert" idx="1"/>
          </p:nvPr>
        </p:nvSpPr>
        <p:spPr>
          <a:xfrm>
            <a:off x="838200" y="365125"/>
            <a:ext cx="7734300" cy="5811838"/>
          </a:xfrm>
          <a:prstGeom prst="rect">
            <a:avLst/>
          </a:prstGeo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xmlns="" id="{11BD97DB-73A1-F874-5734-CAEF6A7BD7CA}"/>
              </a:ext>
            </a:extLst>
          </p:cNvPr>
          <p:cNvSpPr>
            <a:spLocks noGrp="1"/>
          </p:cNvSpPr>
          <p:nvPr>
            <p:ph type="dt" sz="half" idx="10"/>
          </p:nvPr>
        </p:nvSpPr>
        <p:spPr>
          <a:xfrm>
            <a:off x="838200" y="6356350"/>
            <a:ext cx="2743200" cy="365125"/>
          </a:xfrm>
          <a:prstGeom prst="rect">
            <a:avLst/>
          </a:prstGeom>
        </p:spPr>
        <p:txBody>
          <a:bodyPr/>
          <a:lstStyle/>
          <a:p>
            <a:fld id="{68D6F257-DCAA-45C9-8A2B-E3BA2A7BB24E}" type="datetimeFigureOut">
              <a:rPr kumimoji="1" lang="ja-JP" altLang="en-US" smtClean="0"/>
              <a:t>2025/12/11</a:t>
            </a:fld>
            <a:endParaRPr kumimoji="1" lang="ja-JP" altLang="en-US"/>
          </a:p>
        </p:txBody>
      </p:sp>
      <p:sp>
        <p:nvSpPr>
          <p:cNvPr id="5" name="フッター プレースホルダー 4">
            <a:extLst>
              <a:ext uri="{FF2B5EF4-FFF2-40B4-BE49-F238E27FC236}">
                <a16:creationId xmlns:a16="http://schemas.microsoft.com/office/drawing/2014/main" xmlns="" id="{8D52D99B-CA03-903E-D8D6-E07BE6C37674}"/>
              </a:ext>
            </a:extLst>
          </p:cNvPr>
          <p:cNvSpPr>
            <a:spLocks noGrp="1"/>
          </p:cNvSpPr>
          <p:nvPr>
            <p:ph type="ftr" sz="quarter" idx="11"/>
          </p:nvPr>
        </p:nvSpPr>
        <p:spPr>
          <a:xfrm>
            <a:off x="3901867" y="5134302"/>
            <a:ext cx="4114800" cy="365125"/>
          </a:xfrm>
          <a:prstGeom prst="rect">
            <a:avLst/>
          </a:prstGeom>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xmlns="" id="{8DD12561-D3A5-8F82-E2DE-8745DA95465B}"/>
              </a:ext>
            </a:extLst>
          </p:cNvPr>
          <p:cNvSpPr>
            <a:spLocks noGrp="1"/>
          </p:cNvSpPr>
          <p:nvPr>
            <p:ph type="sldNum" sz="quarter" idx="12"/>
          </p:nvPr>
        </p:nvSpPr>
        <p:spPr/>
        <p:txBody>
          <a:bodyPr/>
          <a:lstStyle/>
          <a:p>
            <a:fld id="{403631C0-CCB5-48DE-B429-CFF9812FCC7E}" type="slidenum">
              <a:rPr kumimoji="1" lang="ja-JP" altLang="en-US" smtClean="0"/>
              <a:t>‹#›</a:t>
            </a:fld>
            <a:endParaRPr kumimoji="1" lang="ja-JP" altLang="en-US"/>
          </a:p>
        </p:txBody>
      </p:sp>
    </p:spTree>
    <p:extLst>
      <p:ext uri="{BB962C8B-B14F-4D97-AF65-F5344CB8AC3E}">
        <p14:creationId xmlns:p14="http://schemas.microsoft.com/office/powerpoint/2010/main" val="1787652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3265CE67-E885-4BA4-9EE7-F2F65288342D}" type="datetimeFigureOut">
              <a:rPr kumimoji="1" lang="ja-JP" altLang="en-US" smtClean="0"/>
              <a:t>2025/12/11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AAF23B0-AD86-464B-AFB8-4D0DE56EB041}" type="slidenum">
              <a:rPr kumimoji="1" lang="ja-JP" altLang="en-US" smtClean="0"/>
              <a:t>‹#›</a:t>
            </a:fld>
            <a:endParaRPr kumimoji="1" lang="ja-JP" altLang="en-US"/>
          </a:p>
        </p:txBody>
      </p:sp>
    </p:spTree>
    <p:extLst>
      <p:ext uri="{BB962C8B-B14F-4D97-AF65-F5344CB8AC3E}">
        <p14:creationId xmlns:p14="http://schemas.microsoft.com/office/powerpoint/2010/main" val="1208363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3265CE67-E885-4BA4-9EE7-F2F65288342D}" type="datetimeFigureOut">
              <a:rPr kumimoji="1" lang="ja-JP" altLang="en-US" smtClean="0"/>
              <a:t>2025/12/11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AAF23B0-AD86-464B-AFB8-4D0DE56EB041}" type="slidenum">
              <a:rPr kumimoji="1" lang="ja-JP" altLang="en-US" smtClean="0"/>
              <a:t>‹#›</a:t>
            </a:fld>
            <a:endParaRPr kumimoji="1" lang="ja-JP" altLang="en-US"/>
          </a:p>
        </p:txBody>
      </p:sp>
    </p:spTree>
    <p:extLst>
      <p:ext uri="{BB962C8B-B14F-4D97-AF65-F5344CB8AC3E}">
        <p14:creationId xmlns:p14="http://schemas.microsoft.com/office/powerpoint/2010/main" val="379502969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3265CE67-E885-4BA4-9EE7-F2F65288342D}" type="datetimeFigureOut">
              <a:rPr kumimoji="1" lang="ja-JP" altLang="en-US" smtClean="0"/>
              <a:t>2025/12/11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DAAF23B0-AD86-464B-AFB8-4D0DE56EB041}" type="slidenum">
              <a:rPr kumimoji="1" lang="ja-JP" altLang="en-US" smtClean="0"/>
              <a:t>‹#›</a:t>
            </a:fld>
            <a:endParaRPr kumimoji="1" lang="ja-JP" altLang="en-US"/>
          </a:p>
        </p:txBody>
      </p:sp>
    </p:spTree>
    <p:extLst>
      <p:ext uri="{BB962C8B-B14F-4D97-AF65-F5344CB8AC3E}">
        <p14:creationId xmlns:p14="http://schemas.microsoft.com/office/powerpoint/2010/main" val="38083988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3265CE67-E885-4BA4-9EE7-F2F65288342D}" type="datetimeFigureOut">
              <a:rPr kumimoji="1" lang="ja-JP" altLang="en-US" smtClean="0"/>
              <a:t>2025/12/11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DAAF23B0-AD86-464B-AFB8-4D0DE56EB041}" type="slidenum">
              <a:rPr kumimoji="1" lang="ja-JP" altLang="en-US" smtClean="0"/>
              <a:t>‹#›</a:t>
            </a:fld>
            <a:endParaRPr kumimoji="1" lang="ja-JP" altLang="en-US"/>
          </a:p>
        </p:txBody>
      </p:sp>
    </p:spTree>
    <p:extLst>
      <p:ext uri="{BB962C8B-B14F-4D97-AF65-F5344CB8AC3E}">
        <p14:creationId xmlns:p14="http://schemas.microsoft.com/office/powerpoint/2010/main" val="44625506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5" name="Text Box 31"/>
          <p:cNvSpPr txBox="1">
            <a:spLocks noChangeArrowheads="1"/>
          </p:cNvSpPr>
          <p:nvPr userDrawn="1"/>
        </p:nvSpPr>
        <p:spPr bwMode="auto">
          <a:xfrm>
            <a:off x="4344761" y="6642556"/>
            <a:ext cx="3673474" cy="192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ja-JP" sz="650"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Copyright(C) Info Mart Corporation.</a:t>
            </a:r>
          </a:p>
        </p:txBody>
      </p:sp>
      <p:sp>
        <p:nvSpPr>
          <p:cNvPr id="6" name="スライド番号プレースホルダー 2"/>
          <p:cNvSpPr txBox="1">
            <a:spLocks/>
          </p:cNvSpPr>
          <p:nvPr userDrawn="1"/>
        </p:nvSpPr>
        <p:spPr>
          <a:xfrm>
            <a:off x="11608098" y="6642556"/>
            <a:ext cx="583902" cy="278743"/>
          </a:xfrm>
          <a:prstGeom prst="rect">
            <a:avLst/>
          </a:prstGeom>
        </p:spPr>
        <p:txBody>
          <a:bodyPr vert="horz" lIns="74295" tIns="37148" rIns="74295" bIns="37148"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431A5F44-6629-4B94-876C-AB85F5DE9B18}" type="slidenum">
              <a:rPr lang="ja-JP" altLang="en-US" sz="1000" b="0" smtClean="0">
                <a:solidFill>
                  <a:schemeClr val="tx1"/>
                </a:solidFill>
                <a:latin typeface="BIZ UDP明朝 Medium" panose="02020500000000000000" pitchFamily="18" charset="-128"/>
                <a:ea typeface="BIZ UDP明朝 Medium" panose="02020500000000000000" pitchFamily="18" charset="-128"/>
              </a:rPr>
              <a:pPr/>
              <a:t>‹#›</a:t>
            </a:fld>
            <a:endParaRPr lang="ja-JP" altLang="en-US" sz="1000" b="0" dirty="0">
              <a:solidFill>
                <a:schemeClr val="tx1"/>
              </a:solidFill>
              <a:latin typeface="BIZ UDP明朝 Medium" panose="02020500000000000000" pitchFamily="18" charset="-128"/>
              <a:ea typeface="BIZ UDP明朝 Medium" panose="02020500000000000000" pitchFamily="18" charset="-128"/>
            </a:endParaRPr>
          </a:p>
        </p:txBody>
      </p:sp>
    </p:spTree>
    <p:extLst>
      <p:ext uri="{BB962C8B-B14F-4D97-AF65-F5344CB8AC3E}">
        <p14:creationId xmlns:p14="http://schemas.microsoft.com/office/powerpoint/2010/main" val="2617954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3265CE67-E885-4BA4-9EE7-F2F65288342D}" type="datetimeFigureOut">
              <a:rPr kumimoji="1" lang="ja-JP" altLang="en-US" smtClean="0"/>
              <a:t>2025/12/11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AAF23B0-AD86-464B-AFB8-4D0DE56EB041}" type="slidenum">
              <a:rPr kumimoji="1" lang="ja-JP" altLang="en-US" smtClean="0"/>
              <a:t>‹#›</a:t>
            </a:fld>
            <a:endParaRPr kumimoji="1" lang="ja-JP" altLang="en-US"/>
          </a:p>
        </p:txBody>
      </p:sp>
    </p:spTree>
    <p:extLst>
      <p:ext uri="{BB962C8B-B14F-4D97-AF65-F5344CB8AC3E}">
        <p14:creationId xmlns:p14="http://schemas.microsoft.com/office/powerpoint/2010/main" val="184589603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a:t>図を追加</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3265CE67-E885-4BA4-9EE7-F2F65288342D}" type="datetimeFigureOut">
              <a:rPr kumimoji="1" lang="ja-JP" altLang="en-US" smtClean="0"/>
              <a:t>2025/12/11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AAF23B0-AD86-464B-AFB8-4D0DE56EB041}" type="slidenum">
              <a:rPr kumimoji="1" lang="ja-JP" altLang="en-US" smtClean="0"/>
              <a:t>‹#›</a:t>
            </a:fld>
            <a:endParaRPr kumimoji="1" lang="ja-JP" altLang="en-US"/>
          </a:p>
        </p:txBody>
      </p:sp>
    </p:spTree>
    <p:extLst>
      <p:ext uri="{BB962C8B-B14F-4D97-AF65-F5344CB8AC3E}">
        <p14:creationId xmlns:p14="http://schemas.microsoft.com/office/powerpoint/2010/main" val="242758285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65CE67-E885-4BA4-9EE7-F2F65288342D}" type="datetimeFigureOut">
              <a:rPr kumimoji="1" lang="ja-JP" altLang="en-US" smtClean="0"/>
              <a:t>2025/12/11</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AF23B0-AD86-464B-AFB8-4D0DE56EB041}" type="slidenum">
              <a:rPr kumimoji="1" lang="ja-JP" altLang="en-US" smtClean="0"/>
              <a:t>‹#›</a:t>
            </a:fld>
            <a:endParaRPr kumimoji="1" lang="ja-JP" altLang="en-US"/>
          </a:p>
        </p:txBody>
      </p:sp>
    </p:spTree>
    <p:extLst>
      <p:ext uri="{BB962C8B-B14F-4D97-AF65-F5344CB8AC3E}">
        <p14:creationId xmlns:p14="http://schemas.microsoft.com/office/powerpoint/2010/main" val="13132097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Google Shape;23;p20">
            <a:extLst>
              <a:ext uri="{FF2B5EF4-FFF2-40B4-BE49-F238E27FC236}">
                <a16:creationId xmlns:a16="http://schemas.microsoft.com/office/drawing/2014/main" xmlns="" id="{8A6BAA0D-A687-253F-F696-3632D82317B4}"/>
              </a:ext>
            </a:extLst>
          </p:cNvPr>
          <p:cNvSpPr/>
          <p:nvPr userDrawn="1"/>
        </p:nvSpPr>
        <p:spPr>
          <a:xfrm>
            <a:off x="-1" y="6680248"/>
            <a:ext cx="12254669" cy="177751"/>
          </a:xfrm>
          <a:prstGeom prst="rect">
            <a:avLst/>
          </a:pr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Noto Sans"/>
              <a:ea typeface="Noto Sans"/>
              <a:cs typeface="Noto Sans"/>
              <a:sym typeface="Noto Sans"/>
            </a:endParaRPr>
          </a:p>
        </p:txBody>
      </p:sp>
      <p:sp>
        <p:nvSpPr>
          <p:cNvPr id="6" name="スライド番号プレースホルダー 5">
            <a:extLst>
              <a:ext uri="{FF2B5EF4-FFF2-40B4-BE49-F238E27FC236}">
                <a16:creationId xmlns:a16="http://schemas.microsoft.com/office/drawing/2014/main" xmlns="" id="{E29D01E5-1CE3-2AD7-B8D4-16FA02ADF899}"/>
              </a:ext>
            </a:extLst>
          </p:cNvPr>
          <p:cNvSpPr>
            <a:spLocks noGrp="1"/>
          </p:cNvSpPr>
          <p:nvPr>
            <p:ph type="sldNum" sz="quarter" idx="4"/>
          </p:nvPr>
        </p:nvSpPr>
        <p:spPr>
          <a:xfrm>
            <a:off x="11328623" y="6586560"/>
            <a:ext cx="863377" cy="365125"/>
          </a:xfrm>
          <a:prstGeom prst="rect">
            <a:avLst/>
          </a:prstGeom>
        </p:spPr>
        <p:txBody>
          <a:bodyPr vert="horz" lIns="91440" tIns="45720" rIns="91440" bIns="45720" rtlCol="0" anchor="ctr"/>
          <a:lstStyle>
            <a:lvl1pPr algn="r">
              <a:defRPr sz="1200">
                <a:solidFill>
                  <a:schemeClr val="tx1"/>
                </a:solidFill>
                <a:latin typeface="Noto Sans JP Thin" panose="020B0200000000000000" pitchFamily="50" charset="-128"/>
                <a:ea typeface="Noto Sans JP Thin" panose="020B0200000000000000" pitchFamily="50" charset="-128"/>
              </a:defRPr>
            </a:lvl1pPr>
          </a:lstStyle>
          <a:p>
            <a:fld id="{403631C0-CCB5-48DE-B429-CFF9812FCC7E}" type="slidenum">
              <a:rPr lang="ja-JP" altLang="en-US" smtClean="0"/>
              <a:pPr/>
              <a:t>‹#›</a:t>
            </a:fld>
            <a:endParaRPr lang="ja-JP" altLang="en-US" dirty="0"/>
          </a:p>
        </p:txBody>
      </p:sp>
      <p:sp>
        <p:nvSpPr>
          <p:cNvPr id="9" name="Google Shape;26;p20">
            <a:extLst>
              <a:ext uri="{FF2B5EF4-FFF2-40B4-BE49-F238E27FC236}">
                <a16:creationId xmlns:a16="http://schemas.microsoft.com/office/drawing/2014/main" xmlns="" id="{F8745887-89A0-0A98-976F-8BBED76FE008}"/>
              </a:ext>
            </a:extLst>
          </p:cNvPr>
          <p:cNvSpPr txBox="1"/>
          <p:nvPr userDrawn="1"/>
        </p:nvSpPr>
        <p:spPr>
          <a:xfrm>
            <a:off x="109477" y="6706891"/>
            <a:ext cx="753900" cy="145791"/>
          </a:xfrm>
          <a:prstGeom prst="rect">
            <a:avLst/>
          </a:prstGeom>
          <a:solidFill>
            <a:srgbClr val="828282"/>
          </a:solidFill>
          <a:ln>
            <a:noFill/>
          </a:ln>
        </p:spPr>
        <p:txBody>
          <a:bodyPr spcFirstLastPara="1" wrap="square" lIns="0" tIns="0" rIns="0" bIns="0" anchor="ctr" anchorCtr="0">
            <a:normAutofit/>
          </a:bodyPr>
          <a:lstStyle/>
          <a:p>
            <a:pPr marL="0" marR="0" lvl="0" indent="0" algn="ctr" rtl="0">
              <a:lnSpc>
                <a:spcPct val="115000"/>
              </a:lnSpc>
              <a:spcBef>
                <a:spcPts val="0"/>
              </a:spcBef>
              <a:spcAft>
                <a:spcPts val="0"/>
              </a:spcAft>
              <a:buClr>
                <a:srgbClr val="000000"/>
              </a:buClr>
              <a:buSzPts val="800"/>
              <a:buFont typeface="Arial"/>
              <a:buNone/>
            </a:pPr>
            <a:r>
              <a:rPr lang="ja" sz="600" b="0" i="0" u="none" strike="noStrike" cap="none">
                <a:solidFill>
                  <a:schemeClr val="lt1"/>
                </a:solidFill>
                <a:latin typeface="Noto Sans JP Thin" panose="020B0200000000000000" pitchFamily="50" charset="-128"/>
                <a:ea typeface="Noto Sans JP Thin" panose="020B0200000000000000" pitchFamily="50" charset="-128"/>
                <a:cs typeface="Noto Sans"/>
                <a:sym typeface="Noto Sans"/>
              </a:rPr>
              <a:t>confidential</a:t>
            </a:r>
            <a:endParaRPr sz="600" b="0" i="0" u="none" strike="noStrike" cap="none">
              <a:solidFill>
                <a:schemeClr val="lt1"/>
              </a:solidFill>
              <a:latin typeface="Noto Sans JP Thin" panose="020B0200000000000000" pitchFamily="50" charset="-128"/>
              <a:ea typeface="Noto Sans JP Thin" panose="020B0200000000000000" pitchFamily="50" charset="-128"/>
              <a:cs typeface="Noto Sans"/>
              <a:sym typeface="Noto Sans"/>
            </a:endParaRPr>
          </a:p>
        </p:txBody>
      </p:sp>
      <p:sp>
        <p:nvSpPr>
          <p:cNvPr id="10" name="Google Shape;27;p20">
            <a:extLst>
              <a:ext uri="{FF2B5EF4-FFF2-40B4-BE49-F238E27FC236}">
                <a16:creationId xmlns:a16="http://schemas.microsoft.com/office/drawing/2014/main" xmlns="" id="{F68CAAB3-6453-6DBD-54B1-213B235A7A8A}"/>
              </a:ext>
            </a:extLst>
          </p:cNvPr>
          <p:cNvSpPr txBox="1"/>
          <p:nvPr userDrawn="1"/>
        </p:nvSpPr>
        <p:spPr>
          <a:xfrm>
            <a:off x="5519250" y="6720342"/>
            <a:ext cx="1153500" cy="123000"/>
          </a:xfrm>
          <a:prstGeom prst="rect">
            <a:avLst/>
          </a:prstGeom>
          <a:noFill/>
          <a:ln>
            <a:noFill/>
          </a:ln>
        </p:spPr>
        <p:txBody>
          <a:bodyPr spcFirstLastPara="1" wrap="square" lIns="0" tIns="0" rIns="0" bIns="0" anchor="ctr" anchorCtr="0">
            <a:noAutofit/>
          </a:bodyPr>
          <a:lstStyle/>
          <a:p>
            <a:pPr marL="0" marR="0" lvl="0" indent="0" algn="ctr" rtl="0">
              <a:lnSpc>
                <a:spcPct val="115000"/>
              </a:lnSpc>
              <a:spcBef>
                <a:spcPts val="0"/>
              </a:spcBef>
              <a:spcAft>
                <a:spcPts val="0"/>
              </a:spcAft>
              <a:buClr>
                <a:srgbClr val="000000"/>
              </a:buClr>
              <a:buSzPts val="800"/>
              <a:buFont typeface="Arial"/>
              <a:buNone/>
            </a:pPr>
            <a:r>
              <a:rPr lang="ja" sz="800" b="0" i="0" u="none" strike="noStrike" cap="none" dirty="0">
                <a:solidFill>
                  <a:srgbClr val="9E9E9E"/>
                </a:solidFill>
                <a:latin typeface="Noto Sans"/>
                <a:ea typeface="Noto Sans"/>
                <a:cs typeface="Noto Sans"/>
                <a:sym typeface="Noto Sans"/>
              </a:rPr>
              <a:t>©︎Infomart Corporation</a:t>
            </a:r>
            <a:endParaRPr sz="800" b="0" i="0" u="none" strike="noStrike" cap="none" dirty="0">
              <a:solidFill>
                <a:srgbClr val="9E9E9E"/>
              </a:solidFill>
              <a:latin typeface="Noto Sans"/>
              <a:ea typeface="Noto Sans"/>
              <a:cs typeface="Noto Sans"/>
              <a:sym typeface="Noto Sans"/>
            </a:endParaRPr>
          </a:p>
        </p:txBody>
      </p:sp>
    </p:spTree>
    <p:extLst>
      <p:ext uri="{BB962C8B-B14F-4D97-AF65-F5344CB8AC3E}">
        <p14:creationId xmlns:p14="http://schemas.microsoft.com/office/powerpoint/2010/main" val="15185339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8.emf"/><Relationship Id="rId5" Type="http://schemas.openxmlformats.org/officeDocument/2006/relationships/image" Target="../media/image7.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4.emf"/><Relationship Id="rId5" Type="http://schemas.openxmlformats.org/officeDocument/2006/relationships/image" Target="../media/image5.png"/><Relationship Id="rId4" Type="http://schemas.openxmlformats.org/officeDocument/2006/relationships/image" Target="../media/image13.emf"/></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直線コネクタ 26"/>
          <p:cNvCxnSpPr/>
          <p:nvPr/>
        </p:nvCxnSpPr>
        <p:spPr>
          <a:xfrm>
            <a:off x="2423040" y="3187133"/>
            <a:ext cx="709841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8" name="テキスト ボックス 27"/>
          <p:cNvSpPr txBox="1"/>
          <p:nvPr/>
        </p:nvSpPr>
        <p:spPr>
          <a:xfrm>
            <a:off x="2169197" y="3310728"/>
            <a:ext cx="7810035" cy="307777"/>
          </a:xfrm>
          <a:prstGeom prst="rect">
            <a:avLst/>
          </a:prstGeom>
          <a:noFill/>
        </p:spPr>
        <p:txBody>
          <a:bodyPr wrap="square" rtlCol="0">
            <a:spAutoFit/>
          </a:bodyPr>
          <a:lstStyle/>
          <a:p>
            <a:pPr algn="ctr"/>
            <a:r>
              <a:rPr lang="ja-JP" altLang="en-US" sz="1400" b="1" dirty="0">
                <a:solidFill>
                  <a:schemeClr val="bg1"/>
                </a:solidFill>
                <a:latin typeface="BIZ UDPゴシック" panose="020B0400000000000000" pitchFamily="50" charset="-128"/>
                <a:ea typeface="BIZ UDPゴシック" panose="020B0400000000000000" pitchFamily="50" charset="-128"/>
              </a:rPr>
              <a:t>～市と事業者様の会計業務</a:t>
            </a:r>
            <a:r>
              <a:rPr lang="en-US" altLang="ja-JP" sz="1400" b="1" dirty="0">
                <a:solidFill>
                  <a:schemeClr val="bg1"/>
                </a:solidFill>
                <a:latin typeface="BIZ UDPゴシック" panose="020B0400000000000000" pitchFamily="50" charset="-128"/>
                <a:ea typeface="BIZ UDPゴシック" panose="020B0400000000000000" pitchFamily="50" charset="-128"/>
              </a:rPr>
              <a:t>DX</a:t>
            </a:r>
            <a:r>
              <a:rPr lang="ja-JP" altLang="en-US" sz="1400" b="1" dirty="0">
                <a:solidFill>
                  <a:schemeClr val="bg1"/>
                </a:solidFill>
                <a:latin typeface="BIZ UDPゴシック" panose="020B0400000000000000" pitchFamily="50" charset="-128"/>
                <a:ea typeface="BIZ UDPゴシック" panose="020B0400000000000000" pitchFamily="50" charset="-128"/>
              </a:rPr>
              <a:t>・地域の電子化普及と業務効率化に向けて～</a:t>
            </a:r>
            <a:endParaRPr lang="en-US" altLang="ja-JP" sz="1400" b="1" dirty="0">
              <a:solidFill>
                <a:schemeClr val="bg1"/>
              </a:solidFill>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xmlns="" id="{9B868AD4-F7F3-B947-41C2-98D84879181B}"/>
              </a:ext>
            </a:extLst>
          </p:cNvPr>
          <p:cNvSpPr txBox="1"/>
          <p:nvPr/>
        </p:nvSpPr>
        <p:spPr>
          <a:xfrm>
            <a:off x="3474720" y="1265909"/>
            <a:ext cx="184731" cy="369332"/>
          </a:xfrm>
          <a:prstGeom prst="rect">
            <a:avLst/>
          </a:prstGeom>
          <a:noFill/>
        </p:spPr>
        <p:txBody>
          <a:bodyPr wrap="none" rtlCol="0">
            <a:spAutoFit/>
          </a:bodyPr>
          <a:lstStyle/>
          <a:p>
            <a:endParaRPr kumimoji="1" lang="ja-JP" altLang="en-US" dirty="0">
              <a:latin typeface="BIZ UDPゴシック" panose="020B0400000000000000" pitchFamily="50" charset="-128"/>
              <a:ea typeface="BIZ UDPゴシック" panose="020B0400000000000000" pitchFamily="50" charset="-128"/>
            </a:endParaRPr>
          </a:p>
        </p:txBody>
      </p:sp>
      <p:pic>
        <p:nvPicPr>
          <p:cNvPr id="5" name="Google Shape;28;p20">
            <a:extLst>
              <a:ext uri="{FF2B5EF4-FFF2-40B4-BE49-F238E27FC236}">
                <a16:creationId xmlns:a16="http://schemas.microsoft.com/office/drawing/2014/main" xmlns="" id="{64622E4F-8382-469F-E0BF-FE4676C957E4}"/>
              </a:ext>
            </a:extLst>
          </p:cNvPr>
          <p:cNvPicPr preferRelativeResize="0"/>
          <p:nvPr/>
        </p:nvPicPr>
        <p:blipFill rotWithShape="1">
          <a:blip r:embed="rId3">
            <a:alphaModFix/>
          </a:blip>
          <a:srcRect l="-640" r="639"/>
          <a:stretch/>
        </p:blipFill>
        <p:spPr>
          <a:xfrm>
            <a:off x="5497464" y="6464025"/>
            <a:ext cx="1153502" cy="393975"/>
          </a:xfrm>
          <a:prstGeom prst="rect">
            <a:avLst/>
          </a:prstGeom>
          <a:noFill/>
          <a:ln>
            <a:noFill/>
          </a:ln>
        </p:spPr>
      </p:pic>
      <p:sp>
        <p:nvSpPr>
          <p:cNvPr id="8" name="テキスト ボックス 7">
            <a:extLst>
              <a:ext uri="{FF2B5EF4-FFF2-40B4-BE49-F238E27FC236}">
                <a16:creationId xmlns:a16="http://schemas.microsoft.com/office/drawing/2014/main" xmlns="" id="{AB171CDB-05D7-74B4-2FB1-3E2E17F0421D}"/>
              </a:ext>
            </a:extLst>
          </p:cNvPr>
          <p:cNvSpPr txBox="1"/>
          <p:nvPr/>
        </p:nvSpPr>
        <p:spPr>
          <a:xfrm>
            <a:off x="1784387" y="2558450"/>
            <a:ext cx="8623225" cy="523220"/>
          </a:xfrm>
          <a:prstGeom prst="rect">
            <a:avLst/>
          </a:prstGeom>
          <a:noFill/>
        </p:spPr>
        <p:txBody>
          <a:bodyPr wrap="square" rtlCol="0">
            <a:spAutoFit/>
          </a:bodyPr>
          <a:lstStyle/>
          <a:p>
            <a:pPr algn="ctr"/>
            <a:r>
              <a:rPr lang="ja-JP" altLang="en-US" sz="2800" dirty="0">
                <a:solidFill>
                  <a:schemeClr val="bg1"/>
                </a:solidFill>
                <a:latin typeface="BIZ UDPゴシック" panose="020B0400000000000000" pitchFamily="50" charset="-128"/>
                <a:ea typeface="BIZ UDPゴシック" panose="020B0400000000000000" pitchFamily="50" charset="-128"/>
              </a:rPr>
              <a:t>和泉市　「</a:t>
            </a:r>
            <a:r>
              <a:rPr lang="ja-JP" altLang="ja-JP" sz="2800" dirty="0">
                <a:solidFill>
                  <a:schemeClr val="bg1"/>
                </a:solidFill>
                <a:latin typeface="BIZ UDPゴシック" panose="020B0400000000000000" pitchFamily="50" charset="-128"/>
                <a:ea typeface="BIZ UDPゴシック" panose="020B0400000000000000" pitchFamily="50" charset="-128"/>
              </a:rPr>
              <a:t>電子請求書</a:t>
            </a:r>
            <a:r>
              <a:rPr lang="ja-JP" altLang="en-US" sz="2800" dirty="0">
                <a:solidFill>
                  <a:schemeClr val="bg1"/>
                </a:solidFill>
                <a:latin typeface="BIZ UDPゴシック" panose="020B0400000000000000" pitchFamily="50" charset="-128"/>
                <a:ea typeface="BIZ UDPゴシック" panose="020B0400000000000000" pitchFamily="50" charset="-128"/>
              </a:rPr>
              <a:t>サービス」概要について</a:t>
            </a:r>
            <a:endParaRPr kumimoji="1" lang="ja-JP" altLang="en-US" sz="2800" dirty="0">
              <a:solidFill>
                <a:schemeClr val="bg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6053579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xmlns="" id="{DB307273-DE9F-D764-3043-6F699606C659}"/>
              </a:ext>
            </a:extLst>
          </p:cNvPr>
          <p:cNvSpPr txBox="1"/>
          <p:nvPr/>
        </p:nvSpPr>
        <p:spPr>
          <a:xfrm>
            <a:off x="586079" y="67433"/>
            <a:ext cx="11296033" cy="461665"/>
          </a:xfrm>
          <a:prstGeom prst="rect">
            <a:avLst/>
          </a:prstGeom>
          <a:noFill/>
        </p:spPr>
        <p:txBody>
          <a:bodyPr wrap="square" rtlCol="0">
            <a:spAutoFit/>
          </a:bodyPr>
          <a:lstStyle/>
          <a:p>
            <a:r>
              <a:rPr lang="ja-JP" altLang="en-US" sz="2400" b="1" dirty="0">
                <a:latin typeface="BIZ UDPゴシック" panose="020B0400000000000000" pitchFamily="50" charset="-128"/>
                <a:ea typeface="BIZ UDPゴシック" panose="020B0400000000000000" pitchFamily="50" charset="-128"/>
              </a:rPr>
              <a:t>新たな法的要件の認証について</a:t>
            </a:r>
            <a:endParaRPr lang="en-US" altLang="ja-JP" sz="2400" b="1" dirty="0">
              <a:latin typeface="BIZ UDPゴシック" panose="020B0400000000000000" pitchFamily="50" charset="-128"/>
              <a:ea typeface="BIZ UDPゴシック" panose="020B0400000000000000" pitchFamily="50" charset="-128"/>
            </a:endParaRPr>
          </a:p>
        </p:txBody>
      </p:sp>
      <p:pic>
        <p:nvPicPr>
          <p:cNvPr id="2" name="Google Shape;28;p20">
            <a:extLst>
              <a:ext uri="{FF2B5EF4-FFF2-40B4-BE49-F238E27FC236}">
                <a16:creationId xmlns:a16="http://schemas.microsoft.com/office/drawing/2014/main" xmlns="" id="{2D5809C9-1B94-7EFF-5461-351366456ECB}"/>
              </a:ext>
            </a:extLst>
          </p:cNvPr>
          <p:cNvPicPr preferRelativeResize="0"/>
          <p:nvPr/>
        </p:nvPicPr>
        <p:blipFill rotWithShape="1">
          <a:blip r:embed="rId2">
            <a:alphaModFix/>
          </a:blip>
          <a:srcRect l="-640" r="639"/>
          <a:stretch/>
        </p:blipFill>
        <p:spPr>
          <a:xfrm>
            <a:off x="10811336" y="41117"/>
            <a:ext cx="1153502" cy="393975"/>
          </a:xfrm>
          <a:prstGeom prst="rect">
            <a:avLst/>
          </a:prstGeom>
          <a:noFill/>
          <a:ln>
            <a:noFill/>
          </a:ln>
        </p:spPr>
      </p:pic>
      <p:sp>
        <p:nvSpPr>
          <p:cNvPr id="7" name="テキスト ボックス 6">
            <a:extLst>
              <a:ext uri="{FF2B5EF4-FFF2-40B4-BE49-F238E27FC236}">
                <a16:creationId xmlns:a16="http://schemas.microsoft.com/office/drawing/2014/main" xmlns="" id="{A306F5BC-C8D4-4DDE-B153-3E522E13D264}"/>
              </a:ext>
            </a:extLst>
          </p:cNvPr>
          <p:cNvSpPr txBox="1"/>
          <p:nvPr/>
        </p:nvSpPr>
        <p:spPr>
          <a:xfrm>
            <a:off x="500982" y="1389749"/>
            <a:ext cx="5045804" cy="1670201"/>
          </a:xfrm>
          <a:prstGeom prst="rect">
            <a:avLst/>
          </a:prstGeom>
          <a:noFill/>
        </p:spPr>
        <p:txBody>
          <a:bodyPr wrap="square" rtlCol="0">
            <a:spAutoFit/>
          </a:bodyPr>
          <a:lstStyle/>
          <a:p>
            <a:pPr fontAlgn="base">
              <a:lnSpc>
                <a:spcPct val="150000"/>
              </a:lnSpc>
            </a:pPr>
            <a:r>
              <a:rPr lang="ja-JP" altLang="en-US" sz="1400" dirty="0">
                <a:latin typeface="BIZ UDPゴシック" panose="020B0400000000000000" pitchFamily="50" charset="-128"/>
                <a:ea typeface="BIZ UDPゴシック" panose="020B0400000000000000" pitchFamily="50" charset="-128"/>
              </a:rPr>
              <a:t>　</a:t>
            </a:r>
            <a:r>
              <a:rPr lang="ja-JP" altLang="en-US" sz="1400" dirty="0">
                <a:solidFill>
                  <a:srgbClr val="222222"/>
                </a:solidFill>
                <a:latin typeface="BIZ UDPゴシック" panose="020B0400000000000000" pitchFamily="50" charset="-128"/>
                <a:ea typeface="BIZ UDPゴシック" panose="020B0400000000000000" pitchFamily="50" charset="-128"/>
              </a:rPr>
              <a:t>「</a:t>
            </a:r>
            <a:r>
              <a:rPr lang="en-US" altLang="ja-JP" sz="1400" dirty="0" err="1">
                <a:solidFill>
                  <a:srgbClr val="222222"/>
                </a:solidFill>
                <a:latin typeface="BIZ UDPゴシック" panose="020B0400000000000000" pitchFamily="50" charset="-128"/>
                <a:ea typeface="BIZ UDPゴシック" panose="020B0400000000000000" pitchFamily="50" charset="-128"/>
              </a:rPr>
              <a:t>BtoB</a:t>
            </a:r>
            <a:r>
              <a:rPr lang="ja-JP" altLang="en-US" sz="1400" dirty="0">
                <a:solidFill>
                  <a:srgbClr val="222222"/>
                </a:solidFill>
                <a:latin typeface="BIZ UDPゴシック" panose="020B0400000000000000" pitchFamily="50" charset="-128"/>
                <a:ea typeface="BIZ UDPゴシック" panose="020B0400000000000000" pitchFamily="50" charset="-128"/>
              </a:rPr>
              <a:t>プラットフォーム 請求書」は、電子帳簿保存法第</a:t>
            </a:r>
            <a:r>
              <a:rPr lang="en-US" altLang="ja-JP" sz="1400" dirty="0">
                <a:solidFill>
                  <a:srgbClr val="222222"/>
                </a:solidFill>
                <a:latin typeface="BIZ UDPゴシック" panose="020B0400000000000000" pitchFamily="50" charset="-128"/>
                <a:ea typeface="BIZ UDPゴシック" panose="020B0400000000000000" pitchFamily="50" charset="-128"/>
              </a:rPr>
              <a:t>10</a:t>
            </a:r>
            <a:r>
              <a:rPr lang="ja-JP" altLang="en-US" sz="1400" dirty="0">
                <a:solidFill>
                  <a:srgbClr val="222222"/>
                </a:solidFill>
                <a:latin typeface="BIZ UDPゴシック" panose="020B0400000000000000" pitchFamily="50" charset="-128"/>
                <a:ea typeface="BIZ UDPゴシック" panose="020B0400000000000000" pitchFamily="50" charset="-128"/>
              </a:rPr>
              <a:t>条の法的要件を満たすサービスとして、</a:t>
            </a:r>
            <a:r>
              <a:rPr lang="en-US" altLang="ja-JP" sz="1400" b="0" i="0" dirty="0">
                <a:solidFill>
                  <a:srgbClr val="333333"/>
                </a:solidFill>
                <a:effectLst/>
                <a:latin typeface="BIZ UDPゴシック" panose="020B0400000000000000" pitchFamily="50" charset="-128"/>
                <a:ea typeface="BIZ UDPゴシック" panose="020B0400000000000000" pitchFamily="50" charset="-128"/>
              </a:rPr>
              <a:t>JIIMA</a:t>
            </a:r>
            <a:r>
              <a:rPr lang="ja-JP" altLang="en-US" sz="1400" dirty="0">
                <a:solidFill>
                  <a:srgbClr val="222222"/>
                </a:solidFill>
                <a:latin typeface="BIZ UDPゴシック" panose="020B0400000000000000" pitchFamily="50" charset="-128"/>
                <a:ea typeface="BIZ UDPゴシック" panose="020B0400000000000000" pitchFamily="50" charset="-128"/>
              </a:rPr>
              <a:t>（公益社団法人日本文書情報マネジメント協会）が認証する</a:t>
            </a:r>
            <a:br>
              <a:rPr lang="ja-JP" altLang="en-US" sz="1400" dirty="0">
                <a:solidFill>
                  <a:srgbClr val="222222"/>
                </a:solidFill>
                <a:latin typeface="BIZ UDPゴシック" panose="020B0400000000000000" pitchFamily="50" charset="-128"/>
                <a:ea typeface="BIZ UDPゴシック" panose="020B0400000000000000" pitchFamily="50" charset="-128"/>
              </a:rPr>
            </a:br>
            <a:r>
              <a:rPr lang="ja-JP" altLang="en-US" sz="1400" dirty="0">
                <a:solidFill>
                  <a:srgbClr val="222222"/>
                </a:solidFill>
                <a:latin typeface="BIZ UDPゴシック" panose="020B0400000000000000" pitchFamily="50" charset="-128"/>
                <a:ea typeface="BIZ UDPゴシック" panose="020B0400000000000000" pitchFamily="50" charset="-128"/>
              </a:rPr>
              <a:t>「電子取引ソフト法的要件認証制度」の第</a:t>
            </a:r>
            <a:r>
              <a:rPr lang="en-US" altLang="ja-JP" sz="1400" dirty="0">
                <a:solidFill>
                  <a:srgbClr val="222222"/>
                </a:solidFill>
                <a:latin typeface="BIZ UDPゴシック" panose="020B0400000000000000" pitchFamily="50" charset="-128"/>
                <a:ea typeface="BIZ UDPゴシック" panose="020B0400000000000000" pitchFamily="50" charset="-128"/>
              </a:rPr>
              <a:t>1</a:t>
            </a:r>
            <a:r>
              <a:rPr lang="ja-JP" altLang="en-US" sz="1400" dirty="0">
                <a:solidFill>
                  <a:srgbClr val="222222"/>
                </a:solidFill>
                <a:latin typeface="BIZ UDPゴシック" panose="020B0400000000000000" pitchFamily="50" charset="-128"/>
                <a:ea typeface="BIZ UDPゴシック" panose="020B0400000000000000" pitchFamily="50" charset="-128"/>
              </a:rPr>
              <a:t>号認証を取得しています。ご安心してご利用いただけます。</a:t>
            </a:r>
            <a:endParaRPr lang="en-US" altLang="ja-JP" sz="1400" dirty="0">
              <a:solidFill>
                <a:srgbClr val="222222"/>
              </a:solidFill>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xmlns="" id="{026B49B5-C0D7-9E67-0CCF-566FDD475BA4}"/>
              </a:ext>
            </a:extLst>
          </p:cNvPr>
          <p:cNvSpPr txBox="1"/>
          <p:nvPr/>
        </p:nvSpPr>
        <p:spPr>
          <a:xfrm>
            <a:off x="6693896" y="1347476"/>
            <a:ext cx="4997122" cy="2639697"/>
          </a:xfrm>
          <a:prstGeom prst="rect">
            <a:avLst/>
          </a:prstGeom>
          <a:noFill/>
        </p:spPr>
        <p:txBody>
          <a:bodyPr wrap="square" rtlCol="0">
            <a:spAutoFit/>
          </a:bodyPr>
          <a:lstStyle/>
          <a:p>
            <a:pPr>
              <a:lnSpc>
                <a:spcPct val="150000"/>
              </a:lnSpc>
            </a:pPr>
            <a:r>
              <a:rPr lang="ja-JP" altLang="en-US" sz="1400" dirty="0">
                <a:latin typeface="BIZ UDPゴシック" panose="020B0400000000000000" pitchFamily="50" charset="-128"/>
                <a:ea typeface="BIZ UDPゴシック" panose="020B0400000000000000" pitchFamily="50" charset="-128"/>
              </a:rPr>
              <a:t>　令和</a:t>
            </a:r>
            <a:r>
              <a:rPr lang="en-US" altLang="ja-JP" sz="1400" dirty="0">
                <a:latin typeface="BIZ UDPゴシック" panose="020B0400000000000000" pitchFamily="50" charset="-128"/>
                <a:ea typeface="BIZ UDPゴシック" panose="020B0400000000000000" pitchFamily="50" charset="-128"/>
              </a:rPr>
              <a:t>5</a:t>
            </a:r>
            <a:r>
              <a:rPr lang="ja-JP" altLang="en-US" sz="1400" dirty="0">
                <a:latin typeface="BIZ UDPゴシック" panose="020B0400000000000000" pitchFamily="50" charset="-128"/>
                <a:ea typeface="BIZ UDPゴシック" panose="020B0400000000000000" pitchFamily="50" charset="-128"/>
              </a:rPr>
              <a:t>年</a:t>
            </a:r>
            <a:r>
              <a:rPr lang="en-US" altLang="ja-JP" sz="1400" dirty="0">
                <a:latin typeface="BIZ UDPゴシック" panose="020B0400000000000000" pitchFamily="50" charset="-128"/>
                <a:ea typeface="BIZ UDPゴシック" panose="020B0400000000000000" pitchFamily="50" charset="-128"/>
              </a:rPr>
              <a:t>10</a:t>
            </a:r>
            <a:r>
              <a:rPr lang="ja-JP" altLang="en-US" sz="1400" dirty="0">
                <a:latin typeface="BIZ UDPゴシック" panose="020B0400000000000000" pitchFamily="50" charset="-128"/>
                <a:ea typeface="BIZ UDPゴシック" panose="020B0400000000000000" pitchFamily="50" charset="-128"/>
              </a:rPr>
              <a:t>月</a:t>
            </a:r>
            <a:r>
              <a:rPr lang="en-US" altLang="ja-JP" sz="1400" dirty="0">
                <a:latin typeface="BIZ UDPゴシック" panose="020B0400000000000000" pitchFamily="50" charset="-128"/>
                <a:ea typeface="BIZ UDPゴシック" panose="020B0400000000000000" pitchFamily="50" charset="-128"/>
              </a:rPr>
              <a:t>1</a:t>
            </a:r>
            <a:r>
              <a:rPr lang="ja-JP" altLang="en-US" sz="1400" dirty="0">
                <a:latin typeface="BIZ UDPゴシック" panose="020B0400000000000000" pitchFamily="50" charset="-128"/>
                <a:ea typeface="BIZ UDPゴシック" panose="020B0400000000000000" pitchFamily="50" charset="-128"/>
              </a:rPr>
              <a:t>日から、複数税率に対応した消費税の仕入税額控除の方式として適格請求書等保存方式</a:t>
            </a:r>
            <a:r>
              <a:rPr lang="en-US" altLang="ja-JP" sz="1400" dirty="0">
                <a:latin typeface="BIZ UDPゴシック" panose="020B0400000000000000" pitchFamily="50" charset="-128"/>
                <a:ea typeface="BIZ UDPゴシック" panose="020B0400000000000000" pitchFamily="50" charset="-128"/>
              </a:rPr>
              <a:t>(</a:t>
            </a:r>
            <a:r>
              <a:rPr lang="ja-JP" altLang="en-US" sz="1400" dirty="0">
                <a:latin typeface="BIZ UDPゴシック" panose="020B0400000000000000" pitchFamily="50" charset="-128"/>
                <a:ea typeface="BIZ UDPゴシック" panose="020B0400000000000000" pitchFamily="50" charset="-128"/>
              </a:rPr>
              <a:t>インボイス制度</a:t>
            </a:r>
            <a:r>
              <a:rPr lang="en-US" altLang="ja-JP" sz="1400" dirty="0">
                <a:latin typeface="BIZ UDPゴシック" panose="020B0400000000000000" pitchFamily="50" charset="-128"/>
                <a:ea typeface="BIZ UDPゴシック" panose="020B0400000000000000" pitchFamily="50" charset="-128"/>
              </a:rPr>
              <a:t>)</a:t>
            </a:r>
            <a:r>
              <a:rPr lang="ja-JP" altLang="en-US" sz="1400" dirty="0">
                <a:latin typeface="BIZ UDPゴシック" panose="020B0400000000000000" pitchFamily="50" charset="-128"/>
                <a:ea typeface="BIZ UDPゴシック" panose="020B0400000000000000" pitchFamily="50" charset="-128"/>
              </a:rPr>
              <a:t>が導入されました。</a:t>
            </a:r>
            <a:endParaRPr lang="en-US" altLang="ja-JP" sz="1400" dirty="0">
              <a:latin typeface="BIZ UDPゴシック" panose="020B0400000000000000" pitchFamily="50" charset="-128"/>
              <a:ea typeface="BIZ UDPゴシック" panose="020B0400000000000000" pitchFamily="50" charset="-128"/>
            </a:endParaRPr>
          </a:p>
          <a:p>
            <a:pPr lvl="0">
              <a:lnSpc>
                <a:spcPct val="150000"/>
              </a:lnSpc>
              <a:defRPr/>
            </a:pPr>
            <a:r>
              <a:rPr lang="ja-JP" altLang="en-US" sz="1400" dirty="0">
                <a:latin typeface="BIZ UDPゴシック" panose="020B0400000000000000" pitchFamily="50" charset="-128"/>
                <a:ea typeface="BIZ UDPゴシック" panose="020B0400000000000000" pitchFamily="50" charset="-128"/>
              </a:rPr>
              <a:t>　民間事業者が発行する請求書・納品書に対して、課税事業者であることを区別する登録番号と税率（</a:t>
            </a:r>
            <a:r>
              <a:rPr lang="en-US" altLang="ja-JP" sz="1400" dirty="0">
                <a:latin typeface="BIZ UDPゴシック" panose="020B0400000000000000" pitchFamily="50" charset="-128"/>
                <a:ea typeface="BIZ UDPゴシック" panose="020B0400000000000000" pitchFamily="50" charset="-128"/>
              </a:rPr>
              <a:t>10</a:t>
            </a:r>
            <a:r>
              <a:rPr lang="ja-JP" altLang="en-US" sz="1400" dirty="0">
                <a:latin typeface="BIZ UDPゴシック" panose="020B0400000000000000" pitchFamily="50" charset="-128"/>
                <a:ea typeface="BIZ UDPゴシック" panose="020B0400000000000000" pitchFamily="50" charset="-128"/>
              </a:rPr>
              <a:t>％、</a:t>
            </a:r>
            <a:r>
              <a:rPr lang="en-US" altLang="ja-JP" sz="1400" dirty="0">
                <a:latin typeface="BIZ UDPゴシック" panose="020B0400000000000000" pitchFamily="50" charset="-128"/>
                <a:ea typeface="BIZ UDPゴシック" panose="020B0400000000000000" pitchFamily="50" charset="-128"/>
              </a:rPr>
              <a:t>8</a:t>
            </a:r>
            <a:r>
              <a:rPr lang="ja-JP" altLang="en-US" sz="1400" dirty="0">
                <a:latin typeface="BIZ UDPゴシック" panose="020B0400000000000000" pitchFamily="50" charset="-128"/>
                <a:ea typeface="BIZ UDPゴシック" panose="020B0400000000000000" pitchFamily="50" charset="-128"/>
              </a:rPr>
              <a:t>％など）ごとの合計金額記載が必要になります。</a:t>
            </a:r>
            <a:endParaRPr lang="en-US" altLang="ja-JP" sz="1400" dirty="0">
              <a:latin typeface="BIZ UDPゴシック" panose="020B0400000000000000" pitchFamily="50" charset="-128"/>
              <a:ea typeface="BIZ UDPゴシック" panose="020B0400000000000000" pitchFamily="50" charset="-128"/>
            </a:endParaRPr>
          </a:p>
          <a:p>
            <a:pPr lvl="0">
              <a:lnSpc>
                <a:spcPct val="150000"/>
              </a:lnSpc>
              <a:defRPr/>
            </a:pPr>
            <a:r>
              <a:rPr lang="en-US" altLang="ja-JP" sz="1400" dirty="0" err="1">
                <a:solidFill>
                  <a:srgbClr val="C00000"/>
                </a:solidFill>
                <a:latin typeface="BIZ UDPゴシック" panose="020B0400000000000000" pitchFamily="50" charset="-128"/>
                <a:ea typeface="BIZ UDPゴシック" panose="020B0400000000000000" pitchFamily="50" charset="-128"/>
              </a:rPr>
              <a:t>BtoB</a:t>
            </a:r>
            <a:r>
              <a:rPr lang="ja-JP" altLang="en-US" sz="1400" dirty="0">
                <a:solidFill>
                  <a:srgbClr val="C00000"/>
                </a:solidFill>
                <a:latin typeface="BIZ UDPゴシック" panose="020B0400000000000000" pitchFamily="50" charset="-128"/>
                <a:ea typeface="BIZ UDPゴシック" panose="020B0400000000000000" pitchFamily="50" charset="-128"/>
              </a:rPr>
              <a:t>プラットフォーム請求書は、電子インボイスに対応しています。</a:t>
            </a:r>
            <a:endParaRPr lang="en-US" altLang="ja-JP" sz="1400" dirty="0">
              <a:solidFill>
                <a:srgbClr val="C00000"/>
              </a:solidFill>
              <a:latin typeface="BIZ UDPゴシック" panose="020B0400000000000000" pitchFamily="50" charset="-128"/>
              <a:ea typeface="BIZ UDPゴシック" panose="020B0400000000000000" pitchFamily="50" charset="-128"/>
            </a:endParaRPr>
          </a:p>
        </p:txBody>
      </p:sp>
      <p:grpSp>
        <p:nvGrpSpPr>
          <p:cNvPr id="10" name="グループ化 9">
            <a:extLst>
              <a:ext uri="{FF2B5EF4-FFF2-40B4-BE49-F238E27FC236}">
                <a16:creationId xmlns:a16="http://schemas.microsoft.com/office/drawing/2014/main" xmlns="" id="{9ADD6128-C0C7-313F-1A3D-C8BF8351C299}"/>
              </a:ext>
            </a:extLst>
          </p:cNvPr>
          <p:cNvGrpSpPr/>
          <p:nvPr/>
        </p:nvGrpSpPr>
        <p:grpSpPr>
          <a:xfrm>
            <a:off x="586079" y="971897"/>
            <a:ext cx="3702326" cy="284502"/>
            <a:chOff x="732243" y="963432"/>
            <a:chExt cx="3702326" cy="284502"/>
          </a:xfrm>
          <a:solidFill>
            <a:srgbClr val="00645A"/>
          </a:solidFill>
        </p:grpSpPr>
        <p:sp>
          <p:nvSpPr>
            <p:cNvPr id="11" name="角丸四角形 135">
              <a:extLst>
                <a:ext uri="{FF2B5EF4-FFF2-40B4-BE49-F238E27FC236}">
                  <a16:creationId xmlns:a16="http://schemas.microsoft.com/office/drawing/2014/main" xmlns="" id="{4209167C-3EA9-37B3-5379-C6435D0E2CCC}"/>
                </a:ext>
              </a:extLst>
            </p:cNvPr>
            <p:cNvSpPr/>
            <p:nvPr/>
          </p:nvSpPr>
          <p:spPr>
            <a:xfrm>
              <a:off x="732243" y="963433"/>
              <a:ext cx="523074" cy="284501"/>
            </a:xfrm>
            <a:prstGeom prst="roundRect">
              <a:avLst>
                <a:gd name="adj" fmla="val 18193"/>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46800" rtlCol="0" anchor="ctr"/>
            <a:lstStyle/>
            <a:p>
              <a:pPr algn="ctr"/>
              <a:r>
                <a:rPr lang="en-US" altLang="ja-JP" sz="1400" dirty="0">
                  <a:latin typeface="BIZ UDPゴシック" panose="020B0400000000000000" pitchFamily="50" charset="-128"/>
                  <a:ea typeface="BIZ UDPゴシック" panose="020B0400000000000000" pitchFamily="50" charset="-128"/>
                </a:rPr>
                <a:t>1</a:t>
              </a:r>
              <a:endParaRPr lang="ja-JP" altLang="en-US" sz="1400" dirty="0">
                <a:latin typeface="BIZ UDPゴシック" panose="020B0400000000000000" pitchFamily="50" charset="-128"/>
                <a:ea typeface="BIZ UDPゴシック" panose="020B0400000000000000" pitchFamily="50" charset="-128"/>
              </a:endParaRPr>
            </a:p>
          </p:txBody>
        </p:sp>
        <p:sp>
          <p:nvSpPr>
            <p:cNvPr id="12" name="角丸四角形 134">
              <a:extLst>
                <a:ext uri="{FF2B5EF4-FFF2-40B4-BE49-F238E27FC236}">
                  <a16:creationId xmlns:a16="http://schemas.microsoft.com/office/drawing/2014/main" xmlns="" id="{9925512C-B6DE-A4B6-ED67-3B3B149A8564}"/>
                </a:ext>
              </a:extLst>
            </p:cNvPr>
            <p:cNvSpPr/>
            <p:nvPr/>
          </p:nvSpPr>
          <p:spPr>
            <a:xfrm>
              <a:off x="1197031" y="963432"/>
              <a:ext cx="3237538" cy="284502"/>
            </a:xfrm>
            <a:prstGeom prst="roundRect">
              <a:avLst>
                <a:gd name="adj" fmla="val 9096"/>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a:solidFill>
                    <a:schemeClr val="bg1"/>
                  </a:solidFill>
                  <a:latin typeface="BIZ UDPゴシック" panose="020B0400000000000000" pitchFamily="50" charset="-128"/>
                  <a:ea typeface="BIZ UDPゴシック" panose="020B0400000000000000" pitchFamily="50" charset="-128"/>
                </a:rPr>
                <a:t>　電子帳簿保存法に対応</a:t>
              </a:r>
            </a:p>
          </p:txBody>
        </p:sp>
      </p:grpSp>
      <p:grpSp>
        <p:nvGrpSpPr>
          <p:cNvPr id="13" name="グループ化 12">
            <a:extLst>
              <a:ext uri="{FF2B5EF4-FFF2-40B4-BE49-F238E27FC236}">
                <a16:creationId xmlns:a16="http://schemas.microsoft.com/office/drawing/2014/main" xmlns="" id="{2ADB38BB-6A73-E8D6-D605-CD6A66033640}"/>
              </a:ext>
            </a:extLst>
          </p:cNvPr>
          <p:cNvGrpSpPr/>
          <p:nvPr/>
        </p:nvGrpSpPr>
        <p:grpSpPr>
          <a:xfrm>
            <a:off x="6742464" y="971897"/>
            <a:ext cx="3702326" cy="284502"/>
            <a:chOff x="732243" y="963432"/>
            <a:chExt cx="3702326" cy="284502"/>
          </a:xfrm>
          <a:solidFill>
            <a:srgbClr val="00645A"/>
          </a:solidFill>
        </p:grpSpPr>
        <p:sp>
          <p:nvSpPr>
            <p:cNvPr id="14" name="角丸四角形 135">
              <a:extLst>
                <a:ext uri="{FF2B5EF4-FFF2-40B4-BE49-F238E27FC236}">
                  <a16:creationId xmlns:a16="http://schemas.microsoft.com/office/drawing/2014/main" xmlns="" id="{CB98E972-0D98-FF73-63F0-77E25ED84038}"/>
                </a:ext>
              </a:extLst>
            </p:cNvPr>
            <p:cNvSpPr/>
            <p:nvPr/>
          </p:nvSpPr>
          <p:spPr>
            <a:xfrm>
              <a:off x="732243" y="963433"/>
              <a:ext cx="523074" cy="284501"/>
            </a:xfrm>
            <a:prstGeom prst="roundRect">
              <a:avLst>
                <a:gd name="adj" fmla="val 18193"/>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46800" rtlCol="0" anchor="ctr"/>
            <a:lstStyle/>
            <a:p>
              <a:pPr algn="ctr"/>
              <a:r>
                <a:rPr lang="en-US" altLang="ja-JP" sz="1400" dirty="0">
                  <a:latin typeface="BIZ UDPゴシック" panose="020B0400000000000000" pitchFamily="50" charset="-128"/>
                  <a:ea typeface="BIZ UDPゴシック" panose="020B0400000000000000" pitchFamily="50" charset="-128"/>
                </a:rPr>
                <a:t>2</a:t>
              </a:r>
              <a:endParaRPr lang="ja-JP" altLang="en-US" sz="1400" dirty="0">
                <a:latin typeface="BIZ UDPゴシック" panose="020B0400000000000000" pitchFamily="50" charset="-128"/>
                <a:ea typeface="BIZ UDPゴシック" panose="020B0400000000000000" pitchFamily="50" charset="-128"/>
              </a:endParaRPr>
            </a:p>
          </p:txBody>
        </p:sp>
        <p:sp>
          <p:nvSpPr>
            <p:cNvPr id="15" name="角丸四角形 134">
              <a:extLst>
                <a:ext uri="{FF2B5EF4-FFF2-40B4-BE49-F238E27FC236}">
                  <a16:creationId xmlns:a16="http://schemas.microsoft.com/office/drawing/2014/main" xmlns="" id="{1079C6FB-5EF8-31C2-5B5B-6256DEEBF905}"/>
                </a:ext>
              </a:extLst>
            </p:cNvPr>
            <p:cNvSpPr/>
            <p:nvPr/>
          </p:nvSpPr>
          <p:spPr>
            <a:xfrm>
              <a:off x="1197031" y="963432"/>
              <a:ext cx="3237538" cy="284502"/>
            </a:xfrm>
            <a:prstGeom prst="roundRect">
              <a:avLst>
                <a:gd name="adj" fmla="val 9096"/>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a:solidFill>
                    <a:schemeClr val="bg1"/>
                  </a:solidFill>
                  <a:latin typeface="BIZ UDPゴシック" panose="020B0400000000000000" pitchFamily="50" charset="-128"/>
                  <a:ea typeface="BIZ UDPゴシック" panose="020B0400000000000000" pitchFamily="50" charset="-128"/>
                </a:rPr>
                <a:t>　電子インボイスに対応</a:t>
              </a:r>
            </a:p>
          </p:txBody>
        </p:sp>
      </p:grpSp>
      <p:pic>
        <p:nvPicPr>
          <p:cNvPr id="16" name="図 15">
            <a:extLst>
              <a:ext uri="{FF2B5EF4-FFF2-40B4-BE49-F238E27FC236}">
                <a16:creationId xmlns:a16="http://schemas.microsoft.com/office/drawing/2014/main" xmlns="" id="{71EF3B89-AC75-4E1C-86D9-D174A34EB65C}"/>
              </a:ext>
            </a:extLst>
          </p:cNvPr>
          <p:cNvPicPr>
            <a:picLocks noChangeAspect="1"/>
          </p:cNvPicPr>
          <p:nvPr/>
        </p:nvPicPr>
        <p:blipFill>
          <a:blip r:embed="rId3">
            <a:duotone>
              <a:schemeClr val="accent6">
                <a:shade val="45000"/>
                <a:satMod val="135000"/>
              </a:schemeClr>
              <a:prstClr val="white"/>
            </a:duotone>
          </a:blip>
          <a:stretch>
            <a:fillRect/>
          </a:stretch>
        </p:blipFill>
        <p:spPr>
          <a:xfrm>
            <a:off x="6810009" y="4302318"/>
            <a:ext cx="3705591" cy="2022129"/>
          </a:xfrm>
          <a:prstGeom prst="rect">
            <a:avLst/>
          </a:prstGeom>
        </p:spPr>
      </p:pic>
      <p:grpSp>
        <p:nvGrpSpPr>
          <p:cNvPr id="17" name="Google Shape;1605;p29">
            <a:extLst>
              <a:ext uri="{FF2B5EF4-FFF2-40B4-BE49-F238E27FC236}">
                <a16:creationId xmlns:a16="http://schemas.microsoft.com/office/drawing/2014/main" xmlns="" id="{9EC4A172-3EDF-1E0E-F899-9421564F7EA5}"/>
              </a:ext>
            </a:extLst>
          </p:cNvPr>
          <p:cNvGrpSpPr/>
          <p:nvPr/>
        </p:nvGrpSpPr>
        <p:grpSpPr>
          <a:xfrm>
            <a:off x="716549" y="3429000"/>
            <a:ext cx="2612578" cy="3035043"/>
            <a:chOff x="452439" y="2121866"/>
            <a:chExt cx="3662362" cy="4367831"/>
          </a:xfrm>
        </p:grpSpPr>
        <p:pic>
          <p:nvPicPr>
            <p:cNvPr id="18" name="Google Shape;1606;p29">
              <a:extLst>
                <a:ext uri="{FF2B5EF4-FFF2-40B4-BE49-F238E27FC236}">
                  <a16:creationId xmlns:a16="http://schemas.microsoft.com/office/drawing/2014/main" xmlns="" id="{28AC8D21-FABF-3128-3996-0EA6F01CF83E}"/>
                </a:ext>
              </a:extLst>
            </p:cNvPr>
            <p:cNvPicPr preferRelativeResize="0"/>
            <p:nvPr/>
          </p:nvPicPr>
          <p:blipFill rotWithShape="1">
            <a:blip r:embed="rId4">
              <a:alphaModFix/>
            </a:blip>
            <a:srcRect/>
            <a:stretch/>
          </p:blipFill>
          <p:spPr>
            <a:xfrm>
              <a:off x="677009" y="2568382"/>
              <a:ext cx="3077316" cy="3622481"/>
            </a:xfrm>
            <a:prstGeom prst="rect">
              <a:avLst/>
            </a:prstGeom>
            <a:noFill/>
            <a:ln>
              <a:noFill/>
            </a:ln>
          </p:spPr>
        </p:pic>
        <p:sp>
          <p:nvSpPr>
            <p:cNvPr id="19" name="Google Shape;1607;p29">
              <a:extLst>
                <a:ext uri="{FF2B5EF4-FFF2-40B4-BE49-F238E27FC236}">
                  <a16:creationId xmlns:a16="http://schemas.microsoft.com/office/drawing/2014/main" xmlns="" id="{91747DF7-036E-055E-7A7A-3BEF54FFA096}"/>
                </a:ext>
              </a:extLst>
            </p:cNvPr>
            <p:cNvSpPr/>
            <p:nvPr/>
          </p:nvSpPr>
          <p:spPr>
            <a:xfrm>
              <a:off x="452439" y="2121866"/>
              <a:ext cx="3662362" cy="4367831"/>
            </a:xfrm>
            <a:prstGeom prst="roundRect">
              <a:avLst>
                <a:gd name="adj" fmla="val 0"/>
              </a:avLst>
            </a:prstGeom>
            <a:noFill/>
            <a:ln w="12700" cap="flat" cmpd="sng">
              <a:noFill/>
              <a:prstDash val="solid"/>
              <a:round/>
              <a:headEnd type="none" w="sm" len="sm"/>
              <a:tailEnd type="none" w="sm" len="sm"/>
            </a:ln>
          </p:spPr>
          <p:txBody>
            <a:bodyPr spcFirstLastPara="1" wrap="square" lIns="60350" tIns="30150" rIns="60350" bIns="30150" anchor="ctr" anchorCtr="0">
              <a:noAutofit/>
            </a:bodyPr>
            <a:lstStyle/>
            <a:p>
              <a:pPr algn="ctr">
                <a:buClr>
                  <a:srgbClr val="000000"/>
                </a:buClr>
                <a:buSzPts val="1189"/>
              </a:pPr>
              <a:endParaRPr sz="1189">
                <a:solidFill>
                  <a:schemeClr val="lt1"/>
                </a:solidFill>
                <a:latin typeface="BIZ UDPゴシック" panose="020B0400000000000000" pitchFamily="50" charset="-128"/>
                <a:ea typeface="BIZ UDPゴシック" panose="020B0400000000000000" pitchFamily="50" charset="-128"/>
                <a:cs typeface="Arial"/>
                <a:sym typeface="Arial"/>
              </a:endParaRPr>
            </a:p>
          </p:txBody>
        </p:sp>
      </p:grpSp>
    </p:spTree>
    <p:extLst>
      <p:ext uri="{BB962C8B-B14F-4D97-AF65-F5344CB8AC3E}">
        <p14:creationId xmlns:p14="http://schemas.microsoft.com/office/powerpoint/2010/main" val="30991703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DAD4069-FC32-4F53-0A77-60A4E26D16B8}"/>
            </a:ext>
          </a:extLst>
        </p:cNvPr>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xmlns="" id="{2DD8C865-BF79-FDA5-DC82-6D0919C1B556}"/>
              </a:ext>
            </a:extLst>
          </p:cNvPr>
          <p:cNvSpPr txBox="1"/>
          <p:nvPr/>
        </p:nvSpPr>
        <p:spPr>
          <a:xfrm>
            <a:off x="556085" y="87749"/>
            <a:ext cx="11296033" cy="400110"/>
          </a:xfrm>
          <a:prstGeom prst="rect">
            <a:avLst/>
          </a:prstGeom>
          <a:noFill/>
        </p:spPr>
        <p:txBody>
          <a:bodyPr wrap="square" rtlCol="0">
            <a:spAutoFit/>
          </a:bodyPr>
          <a:lstStyle/>
          <a:p>
            <a:r>
              <a:rPr lang="en-US" altLang="ja-JP" sz="2000" b="1" dirty="0" err="1">
                <a:latin typeface="BIZ UDPゴシック" panose="020B0400000000000000" pitchFamily="50" charset="-128"/>
                <a:ea typeface="BIZ UDPゴシック" panose="020B0400000000000000" pitchFamily="50" charset="-128"/>
              </a:rPr>
              <a:t>BtoB</a:t>
            </a:r>
            <a:r>
              <a:rPr lang="ja-JP" altLang="en-US" sz="2000" b="1" dirty="0">
                <a:latin typeface="BIZ UDPゴシック" panose="020B0400000000000000" pitchFamily="50" charset="-128"/>
                <a:ea typeface="BIZ UDPゴシック" panose="020B0400000000000000" pitchFamily="50" charset="-128"/>
              </a:rPr>
              <a:t>プラットフォーム請求書</a:t>
            </a:r>
            <a:r>
              <a:rPr lang="en-US" altLang="ja-JP" sz="2000" b="1" dirty="0">
                <a:latin typeface="BIZ UDPゴシック" panose="020B0400000000000000" pitchFamily="50" charset="-128"/>
                <a:ea typeface="BIZ UDPゴシック" panose="020B0400000000000000" pitchFamily="50" charset="-128"/>
              </a:rPr>
              <a:t>_</a:t>
            </a:r>
            <a:r>
              <a:rPr lang="ja-JP" altLang="en-US" sz="2000" b="1" dirty="0">
                <a:latin typeface="BIZ UDPゴシック" panose="020B0400000000000000" pitchFamily="50" charset="-128"/>
                <a:ea typeface="BIZ UDPゴシック" panose="020B0400000000000000" pitchFamily="50" charset="-128"/>
              </a:rPr>
              <a:t>取引全体図　</a:t>
            </a:r>
            <a:endParaRPr lang="en-US" altLang="ja-JP" sz="2000" b="1" dirty="0">
              <a:latin typeface="BIZ UDPゴシック" panose="020B0400000000000000" pitchFamily="50" charset="-128"/>
              <a:ea typeface="BIZ UDPゴシック" panose="020B0400000000000000" pitchFamily="50" charset="-128"/>
            </a:endParaRPr>
          </a:p>
        </p:txBody>
      </p:sp>
      <p:pic>
        <p:nvPicPr>
          <p:cNvPr id="2" name="Google Shape;28;p20">
            <a:extLst>
              <a:ext uri="{FF2B5EF4-FFF2-40B4-BE49-F238E27FC236}">
                <a16:creationId xmlns:a16="http://schemas.microsoft.com/office/drawing/2014/main" xmlns="" id="{92C0089B-439D-0C83-904C-62A013DAF2A4}"/>
              </a:ext>
            </a:extLst>
          </p:cNvPr>
          <p:cNvPicPr preferRelativeResize="0"/>
          <p:nvPr/>
        </p:nvPicPr>
        <p:blipFill rotWithShape="1">
          <a:blip r:embed="rId3">
            <a:alphaModFix/>
          </a:blip>
          <a:srcRect l="-640" r="639"/>
          <a:stretch/>
        </p:blipFill>
        <p:spPr>
          <a:xfrm>
            <a:off x="10811336" y="41117"/>
            <a:ext cx="1153502" cy="393975"/>
          </a:xfrm>
          <a:prstGeom prst="rect">
            <a:avLst/>
          </a:prstGeom>
          <a:noFill/>
          <a:ln>
            <a:noFill/>
          </a:ln>
        </p:spPr>
      </p:pic>
      <p:sp>
        <p:nvSpPr>
          <p:cNvPr id="7" name="角丸四角形 163">
            <a:extLst>
              <a:ext uri="{FF2B5EF4-FFF2-40B4-BE49-F238E27FC236}">
                <a16:creationId xmlns:a16="http://schemas.microsoft.com/office/drawing/2014/main" xmlns="" id="{3B6FA19A-8485-FCE8-8B89-B0D3C0E0FC53}"/>
              </a:ext>
            </a:extLst>
          </p:cNvPr>
          <p:cNvSpPr/>
          <p:nvPr/>
        </p:nvSpPr>
        <p:spPr>
          <a:xfrm>
            <a:off x="537809" y="963435"/>
            <a:ext cx="11235632" cy="703550"/>
          </a:xfrm>
          <a:prstGeom prst="roundRect">
            <a:avLst>
              <a:gd name="adj" fmla="val 6199"/>
            </a:avLst>
          </a:prstGeom>
          <a:noFill/>
          <a:ln>
            <a:solidFill>
              <a:schemeClr val="bg1"/>
            </a:solidFill>
          </a:ln>
        </p:spPr>
        <p:txBody>
          <a:bodyPr wrap="square" rtlCol="0">
            <a:spAutoFit/>
          </a:bodyPr>
          <a:lstStyle/>
          <a:p>
            <a:pPr>
              <a:lnSpc>
                <a:spcPct val="150000"/>
              </a:lnSpc>
            </a:pPr>
            <a:r>
              <a:rPr lang="ja-JP" altLang="en-US" sz="1400" b="1" dirty="0">
                <a:latin typeface="BIZ UDPゴシック" panose="020B0400000000000000" pitchFamily="50" charset="-128"/>
                <a:ea typeface="BIZ UDPゴシック" panose="020B0400000000000000" pitchFamily="50" charset="-128"/>
              </a:rPr>
              <a:t>　</a:t>
            </a:r>
            <a:r>
              <a:rPr lang="ja-JP" altLang="en-US" sz="1400" dirty="0">
                <a:latin typeface="BIZ UDPゴシック" panose="020B0400000000000000" pitchFamily="50" charset="-128"/>
                <a:ea typeface="BIZ UDPゴシック" panose="020B0400000000000000" pitchFamily="50" charset="-128"/>
              </a:rPr>
              <a:t>令和</a:t>
            </a:r>
            <a:r>
              <a:rPr lang="en-US" altLang="ja-JP" sz="1400" dirty="0">
                <a:latin typeface="BIZ UDPゴシック" panose="020B0400000000000000" pitchFamily="50" charset="-128"/>
                <a:ea typeface="BIZ UDPゴシック" panose="020B0400000000000000" pitchFamily="50" charset="-128"/>
              </a:rPr>
              <a:t>8</a:t>
            </a:r>
            <a:r>
              <a:rPr lang="ja-JP" altLang="en-US" sz="1400" dirty="0">
                <a:latin typeface="BIZ UDPゴシック" panose="020B0400000000000000" pitchFamily="50" charset="-128"/>
                <a:ea typeface="BIZ UDPゴシック" panose="020B0400000000000000" pitchFamily="50" charset="-128"/>
              </a:rPr>
              <a:t>年</a:t>
            </a:r>
            <a:r>
              <a:rPr lang="en-US" altLang="ja-JP" sz="1400" dirty="0">
                <a:latin typeface="BIZ UDPゴシック" panose="020B0400000000000000" pitchFamily="50" charset="-128"/>
                <a:ea typeface="BIZ UDPゴシック" panose="020B0400000000000000" pitchFamily="50" charset="-128"/>
              </a:rPr>
              <a:t>1</a:t>
            </a:r>
            <a:r>
              <a:rPr lang="ja-JP" altLang="en-US" sz="1400" dirty="0">
                <a:latin typeface="BIZ UDPゴシック" panose="020B0400000000000000" pitchFamily="50" charset="-128"/>
                <a:ea typeface="BIZ UDPゴシック" panose="020B0400000000000000" pitchFamily="50" charset="-128"/>
              </a:rPr>
              <a:t>月</a:t>
            </a:r>
            <a:r>
              <a:rPr lang="en-US" altLang="ja-JP" sz="1400" dirty="0">
                <a:latin typeface="BIZ UDPゴシック" panose="020B0400000000000000" pitchFamily="50" charset="-128"/>
                <a:ea typeface="BIZ UDPゴシック" panose="020B0400000000000000" pitchFamily="50" charset="-128"/>
              </a:rPr>
              <a:t>19</a:t>
            </a:r>
            <a:r>
              <a:rPr lang="ja-JP" altLang="en-US" sz="1400" dirty="0">
                <a:latin typeface="BIZ UDPゴシック" panose="020B0400000000000000" pitchFamily="50" charset="-128"/>
                <a:ea typeface="BIZ UDPゴシック" panose="020B0400000000000000" pitchFamily="50" charset="-128"/>
              </a:rPr>
              <a:t>日から随時、事業者が発行する請求書</a:t>
            </a:r>
            <a:r>
              <a:rPr lang="ja-JP" altLang="en-US" sz="1400" kern="100" dirty="0">
                <a:latin typeface="BIZ UDPゴシック" panose="020B0400000000000000" pitchFamily="50" charset="-128"/>
                <a:ea typeface="BIZ UDPゴシック" panose="020B0400000000000000" pitchFamily="50" charset="-128"/>
                <a:cs typeface="Arial" panose="020B0604020202020204" pitchFamily="34" charset="0"/>
              </a:rPr>
              <a:t>より電子取引をおこないます。事業者は、</a:t>
            </a:r>
            <a:r>
              <a:rPr lang="en-US" altLang="ja-JP" sz="1400" kern="100" dirty="0" err="1">
                <a:latin typeface="BIZ UDPゴシック" panose="020B0400000000000000" pitchFamily="50" charset="-128"/>
                <a:ea typeface="BIZ UDPゴシック" panose="020B0400000000000000" pitchFamily="50" charset="-128"/>
                <a:cs typeface="Arial" panose="020B0604020202020204" pitchFamily="34" charset="0"/>
              </a:rPr>
              <a:t>BtoB</a:t>
            </a:r>
            <a:r>
              <a:rPr lang="ja-JP" altLang="en-US" sz="1400" kern="100" dirty="0">
                <a:latin typeface="BIZ UDPゴシック" panose="020B0400000000000000" pitchFamily="50" charset="-128"/>
                <a:ea typeface="BIZ UDPゴシック" panose="020B0400000000000000" pitchFamily="50" charset="-128"/>
                <a:cs typeface="Arial" panose="020B0604020202020204" pitchFamily="34" charset="0"/>
              </a:rPr>
              <a:t>プラットフォーム請求書フォームに</a:t>
            </a:r>
            <a:endParaRPr lang="en-US" altLang="ja-JP" sz="1400" kern="100" dirty="0">
              <a:latin typeface="BIZ UDPゴシック" panose="020B0400000000000000" pitchFamily="50" charset="-128"/>
              <a:ea typeface="BIZ UDPゴシック" panose="020B0400000000000000" pitchFamily="50" charset="-128"/>
              <a:cs typeface="Arial" panose="020B0604020202020204" pitchFamily="34" charset="0"/>
            </a:endParaRPr>
          </a:p>
          <a:p>
            <a:pPr>
              <a:lnSpc>
                <a:spcPct val="150000"/>
              </a:lnSpc>
            </a:pPr>
            <a:r>
              <a:rPr lang="ja-JP" altLang="en-US" sz="1400" kern="100" dirty="0">
                <a:latin typeface="BIZ UDPゴシック" panose="020B0400000000000000" pitchFamily="50" charset="-128"/>
                <a:ea typeface="BIZ UDPゴシック" panose="020B0400000000000000" pitchFamily="50" charset="-128"/>
                <a:cs typeface="Arial" panose="020B0604020202020204" pitchFamily="34" charset="0"/>
              </a:rPr>
              <a:t>必要情報を入力し、市の各部署宛に請求書を発行します。</a:t>
            </a:r>
            <a:r>
              <a:rPr lang="en-US" altLang="ja-JP" sz="1400" kern="100" dirty="0">
                <a:highlight>
                  <a:srgbClr val="FFFF00"/>
                </a:highlight>
                <a:latin typeface="BIZ UDPゴシック" panose="020B0400000000000000" pitchFamily="50" charset="-128"/>
                <a:ea typeface="BIZ UDPゴシック" panose="020B0400000000000000" pitchFamily="50" charset="-128"/>
                <a:cs typeface="Arial" panose="020B0604020202020204" pitchFamily="34" charset="0"/>
              </a:rPr>
              <a:t>※</a:t>
            </a:r>
            <a:r>
              <a:rPr lang="ja-JP" altLang="en-US" sz="1400" kern="100" dirty="0">
                <a:highlight>
                  <a:srgbClr val="FFFF00"/>
                </a:highlight>
                <a:latin typeface="BIZ UDPゴシック" panose="020B0400000000000000" pitchFamily="50" charset="-128"/>
                <a:ea typeface="BIZ UDPゴシック" panose="020B0400000000000000" pitchFamily="50" charset="-128"/>
                <a:cs typeface="Arial" panose="020B0604020202020204" pitchFamily="34" charset="0"/>
              </a:rPr>
              <a:t>支払通知書は、順次電子送付を開始します</a:t>
            </a:r>
          </a:p>
        </p:txBody>
      </p:sp>
      <p:sp>
        <p:nvSpPr>
          <p:cNvPr id="41" name="角丸四角形 1">
            <a:extLst>
              <a:ext uri="{FF2B5EF4-FFF2-40B4-BE49-F238E27FC236}">
                <a16:creationId xmlns:a16="http://schemas.microsoft.com/office/drawing/2014/main" xmlns="" id="{F1323614-5B04-6DC6-8204-FE87526B1881}"/>
              </a:ext>
            </a:extLst>
          </p:cNvPr>
          <p:cNvSpPr/>
          <p:nvPr/>
        </p:nvSpPr>
        <p:spPr>
          <a:xfrm>
            <a:off x="9866820" y="1848382"/>
            <a:ext cx="1641982" cy="1792450"/>
          </a:xfrm>
          <a:prstGeom prst="roundRect">
            <a:avLst>
              <a:gd name="adj" fmla="val 0"/>
            </a:avLst>
          </a:prstGeom>
          <a:solidFill>
            <a:srgbClr val="00645A"/>
          </a:solidFill>
          <a:ln w="12700" cap="flat" cmpd="sng" algn="ctr">
            <a:solidFill>
              <a:srgbClr val="385723"/>
            </a:solidFill>
            <a:prstDash val="solid"/>
            <a:miter lim="800000"/>
          </a:ln>
          <a:effectLst/>
        </p:spPr>
        <p:txBody>
          <a:bodyPr rtlCol="0" anchor="ctr"/>
          <a:lstStyle/>
          <a:p>
            <a:pPr algn="ctr"/>
            <a:endParaRPr kumimoji="0" lang="ja-JP" altLang="en-US" sz="1400" kern="0" dirty="0">
              <a:solidFill>
                <a:prstClr val="white"/>
              </a:solidFill>
              <a:latin typeface="BIZ UDPゴシック" panose="020B0400000000000000" pitchFamily="50" charset="-128"/>
              <a:ea typeface="BIZ UDPゴシック" panose="020B0400000000000000" pitchFamily="50" charset="-128"/>
            </a:endParaRPr>
          </a:p>
        </p:txBody>
      </p:sp>
      <p:sp>
        <p:nvSpPr>
          <p:cNvPr id="42" name="円/楕円 122">
            <a:extLst>
              <a:ext uri="{FF2B5EF4-FFF2-40B4-BE49-F238E27FC236}">
                <a16:creationId xmlns:a16="http://schemas.microsoft.com/office/drawing/2014/main" xmlns="" id="{66079E22-25E4-B6BA-BAA4-7FA9E3B4F5BF}"/>
              </a:ext>
            </a:extLst>
          </p:cNvPr>
          <p:cNvSpPr/>
          <p:nvPr/>
        </p:nvSpPr>
        <p:spPr>
          <a:xfrm>
            <a:off x="9805392" y="2244624"/>
            <a:ext cx="1358961" cy="995979"/>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endParaRPr>
          </a:p>
        </p:txBody>
      </p:sp>
      <p:sp>
        <p:nvSpPr>
          <p:cNvPr id="44" name="角丸四角形 88">
            <a:extLst>
              <a:ext uri="{FF2B5EF4-FFF2-40B4-BE49-F238E27FC236}">
                <a16:creationId xmlns:a16="http://schemas.microsoft.com/office/drawing/2014/main" xmlns="" id="{72F224EC-26A2-51AE-E09E-034826D7680D}"/>
              </a:ext>
            </a:extLst>
          </p:cNvPr>
          <p:cNvSpPr/>
          <p:nvPr/>
        </p:nvSpPr>
        <p:spPr>
          <a:xfrm>
            <a:off x="10264008" y="2198357"/>
            <a:ext cx="395903" cy="340519"/>
          </a:xfrm>
          <a:prstGeom prst="roundRect">
            <a:avLst/>
          </a:prstGeom>
          <a:noFill/>
        </p:spPr>
        <p:txBody>
          <a:bodyPr wrap="none" rtlCol="0">
            <a:spAutoFit/>
          </a:bodyPr>
          <a:lstStyle/>
          <a:p>
            <a:pPr algn="ctr"/>
            <a:r>
              <a:rPr lang="ja-JP" altLang="en-US" sz="1400" b="1" dirty="0">
                <a:solidFill>
                  <a:schemeClr val="tx1">
                    <a:lumMod val="65000"/>
                    <a:lumOff val="35000"/>
                  </a:schemeClr>
                </a:solidFill>
                <a:latin typeface="BIZ UDPゴシック" panose="020B0400000000000000" pitchFamily="50" charset="-128"/>
                <a:ea typeface="BIZ UDPゴシック" panose="020B0400000000000000" pitchFamily="50" charset="-128"/>
              </a:rPr>
              <a:t>市</a:t>
            </a:r>
          </a:p>
        </p:txBody>
      </p:sp>
      <p:grpSp>
        <p:nvGrpSpPr>
          <p:cNvPr id="45" name="グループ化 44">
            <a:extLst>
              <a:ext uri="{FF2B5EF4-FFF2-40B4-BE49-F238E27FC236}">
                <a16:creationId xmlns:a16="http://schemas.microsoft.com/office/drawing/2014/main" xmlns="" id="{0843996A-ED29-60E8-EA86-1A23775DB67F}"/>
              </a:ext>
            </a:extLst>
          </p:cNvPr>
          <p:cNvGrpSpPr/>
          <p:nvPr/>
        </p:nvGrpSpPr>
        <p:grpSpPr>
          <a:xfrm>
            <a:off x="10308934" y="2657940"/>
            <a:ext cx="751255" cy="638735"/>
            <a:chOff x="1201718" y="2627707"/>
            <a:chExt cx="882897" cy="724978"/>
          </a:xfrm>
        </p:grpSpPr>
        <p:grpSp>
          <p:nvGrpSpPr>
            <p:cNvPr id="46" name="グループ化 45">
              <a:extLst>
                <a:ext uri="{FF2B5EF4-FFF2-40B4-BE49-F238E27FC236}">
                  <a16:creationId xmlns:a16="http://schemas.microsoft.com/office/drawing/2014/main" xmlns="" id="{7FFA2D37-3989-CF08-2F81-36BAD07E0E0F}"/>
                </a:ext>
              </a:extLst>
            </p:cNvPr>
            <p:cNvGrpSpPr/>
            <p:nvPr/>
          </p:nvGrpSpPr>
          <p:grpSpPr>
            <a:xfrm>
              <a:off x="1201718" y="2627707"/>
              <a:ext cx="882897" cy="724978"/>
              <a:chOff x="7348380" y="3716865"/>
              <a:chExt cx="433294" cy="349255"/>
            </a:xfrm>
          </p:grpSpPr>
          <p:pic>
            <p:nvPicPr>
              <p:cNvPr id="48" name="図 47">
                <a:extLst>
                  <a:ext uri="{FF2B5EF4-FFF2-40B4-BE49-F238E27FC236}">
                    <a16:creationId xmlns:a16="http://schemas.microsoft.com/office/drawing/2014/main" xmlns="" id="{3697E8B8-9C4C-C5FF-0120-7547AD950EDC}"/>
                  </a:ext>
                </a:extLst>
              </p:cNvPr>
              <p:cNvPicPr>
                <a:picLocks noChangeAspect="1"/>
              </p:cNvPicPr>
              <p:nvPr/>
            </p:nvPicPr>
            <p:blipFill>
              <a:blip r:embed="rId4"/>
              <a:stretch>
                <a:fillRect/>
              </a:stretch>
            </p:blipFill>
            <p:spPr>
              <a:xfrm>
                <a:off x="7382802" y="3728651"/>
                <a:ext cx="398872" cy="337469"/>
              </a:xfrm>
              <a:prstGeom prst="rect">
                <a:avLst/>
              </a:prstGeom>
            </p:spPr>
          </p:pic>
          <p:sp>
            <p:nvSpPr>
              <p:cNvPr id="49" name="テキスト ボックス 48">
                <a:extLst>
                  <a:ext uri="{FF2B5EF4-FFF2-40B4-BE49-F238E27FC236}">
                    <a16:creationId xmlns:a16="http://schemas.microsoft.com/office/drawing/2014/main" xmlns="" id="{65F7B655-C978-DB84-E093-265EBC9C77D9}"/>
                  </a:ext>
                </a:extLst>
              </p:cNvPr>
              <p:cNvSpPr txBox="1"/>
              <p:nvPr/>
            </p:nvSpPr>
            <p:spPr>
              <a:xfrm>
                <a:off x="7348380" y="3716865"/>
                <a:ext cx="106545" cy="168290"/>
              </a:xfrm>
              <a:prstGeom prst="rect">
                <a:avLst/>
              </a:prstGeom>
              <a:noFill/>
            </p:spPr>
            <p:txBody>
              <a:bodyPr wrap="none" rtlCol="0">
                <a:spAutoFit/>
              </a:bodyPr>
              <a:lstStyle/>
              <a:p>
                <a:endParaRPr kumimoji="1" lang="ja-JP" altLang="en-US" sz="1400" dirty="0">
                  <a:latin typeface="BIZ UDPゴシック" panose="020B0400000000000000" pitchFamily="50" charset="-128"/>
                  <a:ea typeface="BIZ UDPゴシック" panose="020B0400000000000000" pitchFamily="50" charset="-128"/>
                </a:endParaRPr>
              </a:p>
            </p:txBody>
          </p:sp>
        </p:grpSp>
        <p:pic>
          <p:nvPicPr>
            <p:cNvPr id="47" name="Google Shape;1346;p36">
              <a:extLst>
                <a:ext uri="{FF2B5EF4-FFF2-40B4-BE49-F238E27FC236}">
                  <a16:creationId xmlns:a16="http://schemas.microsoft.com/office/drawing/2014/main" xmlns="" id="{A2D7F11B-1DE1-3FDB-1966-7BDF095FC69E}"/>
                </a:ext>
              </a:extLst>
            </p:cNvPr>
            <p:cNvPicPr preferRelativeResize="0"/>
            <p:nvPr/>
          </p:nvPicPr>
          <p:blipFill rotWithShape="1">
            <a:blip r:embed="rId5">
              <a:alphaModFix/>
            </a:blip>
            <a:srcRect b="35504"/>
            <a:stretch/>
          </p:blipFill>
          <p:spPr>
            <a:xfrm>
              <a:off x="1397660" y="2746953"/>
              <a:ext cx="505176" cy="280992"/>
            </a:xfrm>
            <a:prstGeom prst="rect">
              <a:avLst/>
            </a:prstGeom>
            <a:noFill/>
            <a:ln>
              <a:noFill/>
            </a:ln>
          </p:spPr>
        </p:pic>
      </p:grpSp>
      <p:grpSp>
        <p:nvGrpSpPr>
          <p:cNvPr id="15" name="グループ化 14">
            <a:extLst>
              <a:ext uri="{FF2B5EF4-FFF2-40B4-BE49-F238E27FC236}">
                <a16:creationId xmlns:a16="http://schemas.microsoft.com/office/drawing/2014/main" xmlns="" id="{0A2A33E6-4D4D-DCD8-7B8E-E911980A134C}"/>
              </a:ext>
            </a:extLst>
          </p:cNvPr>
          <p:cNvGrpSpPr/>
          <p:nvPr/>
        </p:nvGrpSpPr>
        <p:grpSpPr>
          <a:xfrm>
            <a:off x="578936" y="1854065"/>
            <a:ext cx="1672631" cy="1986413"/>
            <a:chOff x="569872" y="3537743"/>
            <a:chExt cx="1672631" cy="1318441"/>
          </a:xfrm>
        </p:grpSpPr>
        <p:sp>
          <p:nvSpPr>
            <p:cNvPr id="31" name="角丸四角形 123">
              <a:extLst>
                <a:ext uri="{FF2B5EF4-FFF2-40B4-BE49-F238E27FC236}">
                  <a16:creationId xmlns:a16="http://schemas.microsoft.com/office/drawing/2014/main" xmlns="" id="{5948BF82-659A-02A9-71F4-9C2820856640}"/>
                </a:ext>
              </a:extLst>
            </p:cNvPr>
            <p:cNvSpPr/>
            <p:nvPr/>
          </p:nvSpPr>
          <p:spPr>
            <a:xfrm>
              <a:off x="600519" y="3537743"/>
              <a:ext cx="1641984" cy="1318441"/>
            </a:xfrm>
            <a:prstGeom prst="roundRect">
              <a:avLst>
                <a:gd name="adj" fmla="val 0"/>
              </a:avLst>
            </a:prstGeom>
            <a:solidFill>
              <a:schemeClr val="accent6"/>
            </a:solidFill>
            <a:ln w="12700" cap="flat" cmpd="sng" algn="ctr">
              <a:solidFill>
                <a:schemeClr val="accent6"/>
              </a:solidFill>
              <a:prstDash val="solid"/>
              <a:miter lim="800000"/>
            </a:ln>
            <a:effectLst/>
          </p:spPr>
          <p:txBody>
            <a:bodyPr rtlCol="0" anchor="ctr"/>
            <a:lstStyle/>
            <a:p>
              <a:pPr algn="ctr"/>
              <a:endParaRPr kumimoji="0" lang="ja-JP" altLang="en-US" sz="1400" kern="0" dirty="0">
                <a:solidFill>
                  <a:prstClr val="white"/>
                </a:solidFill>
                <a:latin typeface="BIZ UDPゴシック" panose="020B0400000000000000" pitchFamily="50" charset="-128"/>
                <a:ea typeface="BIZ UDPゴシック" panose="020B0400000000000000" pitchFamily="50" charset="-128"/>
              </a:endParaRPr>
            </a:p>
          </p:txBody>
        </p:sp>
        <p:grpSp>
          <p:nvGrpSpPr>
            <p:cNvPr id="32" name="グループ化 31">
              <a:extLst>
                <a:ext uri="{FF2B5EF4-FFF2-40B4-BE49-F238E27FC236}">
                  <a16:creationId xmlns:a16="http://schemas.microsoft.com/office/drawing/2014/main" xmlns="" id="{93DCED34-8660-0D55-A366-496171BD98A1}"/>
                </a:ext>
              </a:extLst>
            </p:cNvPr>
            <p:cNvGrpSpPr/>
            <p:nvPr/>
          </p:nvGrpSpPr>
          <p:grpSpPr>
            <a:xfrm>
              <a:off x="569872" y="3804202"/>
              <a:ext cx="1358963" cy="841785"/>
              <a:chOff x="454671" y="4441449"/>
              <a:chExt cx="1409818" cy="1322536"/>
            </a:xfrm>
          </p:grpSpPr>
          <p:sp>
            <p:nvSpPr>
              <p:cNvPr id="39" name="円/楕円 124">
                <a:extLst>
                  <a:ext uri="{FF2B5EF4-FFF2-40B4-BE49-F238E27FC236}">
                    <a16:creationId xmlns:a16="http://schemas.microsoft.com/office/drawing/2014/main" xmlns="" id="{7DF0A26D-E9B0-AD6D-69AF-CD4F2832BF8F}"/>
                  </a:ext>
                </a:extLst>
              </p:cNvPr>
              <p:cNvSpPr/>
              <p:nvPr/>
            </p:nvSpPr>
            <p:spPr>
              <a:xfrm>
                <a:off x="454671" y="4441449"/>
                <a:ext cx="1409818" cy="1322536"/>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endParaRPr>
              </a:p>
            </p:txBody>
          </p:sp>
          <p:pic>
            <p:nvPicPr>
              <p:cNvPr id="40" name="図 39">
                <a:extLst>
                  <a:ext uri="{FF2B5EF4-FFF2-40B4-BE49-F238E27FC236}">
                    <a16:creationId xmlns:a16="http://schemas.microsoft.com/office/drawing/2014/main" xmlns="" id="{975BBB16-764F-D979-BEEC-48EF8DB8B38D}"/>
                  </a:ext>
                </a:extLst>
              </p:cNvPr>
              <p:cNvPicPr>
                <a:picLocks noChangeAspect="1"/>
              </p:cNvPicPr>
              <p:nvPr/>
            </p:nvPicPr>
            <p:blipFill>
              <a:blip r:embed="rId6">
                <a:duotone>
                  <a:prstClr val="black"/>
                  <a:schemeClr val="accent3">
                    <a:tint val="45000"/>
                    <a:satMod val="400000"/>
                  </a:schemeClr>
                </a:duotone>
                <a:lum bright="-40000" contrast="-40000"/>
              </a:blip>
              <a:stretch>
                <a:fillRect/>
              </a:stretch>
            </p:blipFill>
            <p:spPr>
              <a:xfrm>
                <a:off x="480121" y="4902937"/>
                <a:ext cx="542403" cy="545635"/>
              </a:xfrm>
              <a:prstGeom prst="rect">
                <a:avLst/>
              </a:prstGeom>
            </p:spPr>
          </p:pic>
        </p:grpSp>
        <p:sp>
          <p:nvSpPr>
            <p:cNvPr id="33" name="角丸四角形 86">
              <a:extLst>
                <a:ext uri="{FF2B5EF4-FFF2-40B4-BE49-F238E27FC236}">
                  <a16:creationId xmlns:a16="http://schemas.microsoft.com/office/drawing/2014/main" xmlns="" id="{EBB845DF-04BF-7686-FB19-166D61972ECE}"/>
                </a:ext>
              </a:extLst>
            </p:cNvPr>
            <p:cNvSpPr/>
            <p:nvPr/>
          </p:nvSpPr>
          <p:spPr>
            <a:xfrm>
              <a:off x="870499" y="3804202"/>
              <a:ext cx="751255" cy="317728"/>
            </a:xfrm>
            <a:prstGeom prst="roundRect">
              <a:avLst/>
            </a:prstGeom>
            <a:noFill/>
          </p:spPr>
          <p:txBody>
            <a:bodyPr wrap="none" rtlCol="0">
              <a:spAutoFit/>
            </a:bodyPr>
            <a:lstStyle/>
            <a:p>
              <a:pPr algn="ctr"/>
              <a:r>
                <a:rPr lang="ja-JP" altLang="en-US" sz="1400" b="1" dirty="0">
                  <a:solidFill>
                    <a:schemeClr val="tx1">
                      <a:lumMod val="65000"/>
                      <a:lumOff val="35000"/>
                    </a:schemeClr>
                  </a:solidFill>
                  <a:latin typeface="BIZ UDPゴシック" panose="020B0400000000000000" pitchFamily="50" charset="-128"/>
                  <a:ea typeface="BIZ UDPゴシック" panose="020B0400000000000000" pitchFamily="50" charset="-128"/>
                </a:rPr>
                <a:t>事業者</a:t>
              </a:r>
            </a:p>
          </p:txBody>
        </p:sp>
        <p:grpSp>
          <p:nvGrpSpPr>
            <p:cNvPr id="34" name="グループ化 33">
              <a:extLst>
                <a:ext uri="{FF2B5EF4-FFF2-40B4-BE49-F238E27FC236}">
                  <a16:creationId xmlns:a16="http://schemas.microsoft.com/office/drawing/2014/main" xmlns="" id="{40C724B3-AFED-FD70-CD16-F8E042EF4F75}"/>
                </a:ext>
              </a:extLst>
            </p:cNvPr>
            <p:cNvGrpSpPr/>
            <p:nvPr/>
          </p:nvGrpSpPr>
          <p:grpSpPr>
            <a:xfrm>
              <a:off x="1187015" y="4113053"/>
              <a:ext cx="882897" cy="532939"/>
              <a:chOff x="1201718" y="2627708"/>
              <a:chExt cx="882897" cy="532939"/>
            </a:xfrm>
          </p:grpSpPr>
          <p:grpSp>
            <p:nvGrpSpPr>
              <p:cNvPr id="35" name="グループ化 34">
                <a:extLst>
                  <a:ext uri="{FF2B5EF4-FFF2-40B4-BE49-F238E27FC236}">
                    <a16:creationId xmlns:a16="http://schemas.microsoft.com/office/drawing/2014/main" xmlns="" id="{A111DB1A-168D-6177-D5BD-6B768B1F29BB}"/>
                  </a:ext>
                </a:extLst>
              </p:cNvPr>
              <p:cNvGrpSpPr/>
              <p:nvPr/>
            </p:nvGrpSpPr>
            <p:grpSpPr>
              <a:xfrm>
                <a:off x="1201718" y="2627708"/>
                <a:ext cx="882897" cy="532939"/>
                <a:chOff x="7348380" y="3716865"/>
                <a:chExt cx="433294" cy="256741"/>
              </a:xfrm>
            </p:grpSpPr>
            <p:pic>
              <p:nvPicPr>
                <p:cNvPr id="37" name="図 36">
                  <a:extLst>
                    <a:ext uri="{FF2B5EF4-FFF2-40B4-BE49-F238E27FC236}">
                      <a16:creationId xmlns:a16="http://schemas.microsoft.com/office/drawing/2014/main" xmlns="" id="{BB7D95F1-ACC6-F0B4-83B5-862428A2BD3C}"/>
                    </a:ext>
                  </a:extLst>
                </p:cNvPr>
                <p:cNvPicPr>
                  <a:picLocks noChangeAspect="1"/>
                </p:cNvPicPr>
                <p:nvPr/>
              </p:nvPicPr>
              <p:blipFill>
                <a:blip r:embed="rId4"/>
                <a:stretch>
                  <a:fillRect/>
                </a:stretch>
              </p:blipFill>
              <p:spPr>
                <a:xfrm>
                  <a:off x="7382802" y="3728651"/>
                  <a:ext cx="398872" cy="244955"/>
                </a:xfrm>
                <a:prstGeom prst="rect">
                  <a:avLst/>
                </a:prstGeom>
              </p:spPr>
            </p:pic>
            <p:sp>
              <p:nvSpPr>
                <p:cNvPr id="38" name="テキスト ボックス 37">
                  <a:extLst>
                    <a:ext uri="{FF2B5EF4-FFF2-40B4-BE49-F238E27FC236}">
                      <a16:creationId xmlns:a16="http://schemas.microsoft.com/office/drawing/2014/main" xmlns="" id="{4AF46979-83AC-3639-B8FA-B5D70D23DCF5}"/>
                    </a:ext>
                  </a:extLst>
                </p:cNvPr>
                <p:cNvSpPr txBox="1"/>
                <p:nvPr/>
              </p:nvSpPr>
              <p:spPr>
                <a:xfrm>
                  <a:off x="7348380" y="3716865"/>
                  <a:ext cx="90659" cy="138347"/>
                </a:xfrm>
                <a:prstGeom prst="rect">
                  <a:avLst/>
                </a:prstGeom>
                <a:noFill/>
              </p:spPr>
              <p:txBody>
                <a:bodyPr wrap="none" rtlCol="0">
                  <a:spAutoFit/>
                </a:bodyPr>
                <a:lstStyle/>
                <a:p>
                  <a:endParaRPr kumimoji="1" lang="ja-JP" altLang="en-US" sz="1400" dirty="0">
                    <a:latin typeface="BIZ UDPゴシック" panose="020B0400000000000000" pitchFamily="50" charset="-128"/>
                    <a:ea typeface="BIZ UDPゴシック" panose="020B0400000000000000" pitchFamily="50" charset="-128"/>
                  </a:endParaRPr>
                </a:p>
              </p:txBody>
            </p:sp>
          </p:grpSp>
          <p:pic>
            <p:nvPicPr>
              <p:cNvPr id="36" name="Google Shape;1346;p36">
                <a:extLst>
                  <a:ext uri="{FF2B5EF4-FFF2-40B4-BE49-F238E27FC236}">
                    <a16:creationId xmlns:a16="http://schemas.microsoft.com/office/drawing/2014/main" xmlns="" id="{54782244-0313-491C-A46C-50B103B83B78}"/>
                  </a:ext>
                </a:extLst>
              </p:cNvPr>
              <p:cNvPicPr preferRelativeResize="0"/>
              <p:nvPr/>
            </p:nvPicPr>
            <p:blipFill rotWithShape="1">
              <a:blip r:embed="rId5">
                <a:alphaModFix/>
              </a:blip>
              <a:srcRect b="35504"/>
              <a:stretch/>
            </p:blipFill>
            <p:spPr>
              <a:xfrm>
                <a:off x="1397390" y="2730327"/>
                <a:ext cx="505176" cy="185027"/>
              </a:xfrm>
              <a:prstGeom prst="rect">
                <a:avLst/>
              </a:prstGeom>
              <a:noFill/>
              <a:ln>
                <a:noFill/>
              </a:ln>
            </p:spPr>
          </p:pic>
        </p:grpSp>
      </p:grpSp>
      <p:cxnSp>
        <p:nvCxnSpPr>
          <p:cNvPr id="25" name="直線矢印コネクタ 24">
            <a:extLst>
              <a:ext uri="{FF2B5EF4-FFF2-40B4-BE49-F238E27FC236}">
                <a16:creationId xmlns:a16="http://schemas.microsoft.com/office/drawing/2014/main" xmlns="" id="{A4826A5E-023B-670A-05B1-47B902E73BBD}"/>
              </a:ext>
            </a:extLst>
          </p:cNvPr>
          <p:cNvCxnSpPr>
            <a:cxnSpLocks/>
          </p:cNvCxnSpPr>
          <p:nvPr/>
        </p:nvCxnSpPr>
        <p:spPr>
          <a:xfrm>
            <a:off x="4207150" y="2967322"/>
            <a:ext cx="901530" cy="0"/>
          </a:xfrm>
          <a:prstGeom prst="straightConnector1">
            <a:avLst/>
          </a:prstGeom>
          <a:ln w="28575">
            <a:solidFill>
              <a:schemeClr val="accent6"/>
            </a:solidFill>
            <a:prstDash val="dash"/>
            <a:tailEnd type="triangle"/>
          </a:ln>
        </p:spPr>
        <p:style>
          <a:lnRef idx="1">
            <a:schemeClr val="accent1"/>
          </a:lnRef>
          <a:fillRef idx="0">
            <a:schemeClr val="accent1"/>
          </a:fillRef>
          <a:effectRef idx="0">
            <a:schemeClr val="accent1"/>
          </a:effectRef>
          <a:fontRef idx="minor">
            <a:schemeClr val="tx1"/>
          </a:fontRef>
        </p:style>
      </p:cxnSp>
      <p:grpSp>
        <p:nvGrpSpPr>
          <p:cNvPr id="50" name="グループ化 49">
            <a:extLst>
              <a:ext uri="{FF2B5EF4-FFF2-40B4-BE49-F238E27FC236}">
                <a16:creationId xmlns:a16="http://schemas.microsoft.com/office/drawing/2014/main" xmlns="" id="{E840433D-EADF-79E7-5693-D011298461B8}"/>
              </a:ext>
            </a:extLst>
          </p:cNvPr>
          <p:cNvGrpSpPr/>
          <p:nvPr/>
        </p:nvGrpSpPr>
        <p:grpSpPr>
          <a:xfrm>
            <a:off x="532146" y="686603"/>
            <a:ext cx="3702326" cy="284502"/>
            <a:chOff x="732243" y="963432"/>
            <a:chExt cx="3702326" cy="284502"/>
          </a:xfrm>
          <a:solidFill>
            <a:srgbClr val="00645A"/>
          </a:solidFill>
        </p:grpSpPr>
        <p:sp>
          <p:nvSpPr>
            <p:cNvPr id="51" name="角丸四角形 135">
              <a:extLst>
                <a:ext uri="{FF2B5EF4-FFF2-40B4-BE49-F238E27FC236}">
                  <a16:creationId xmlns:a16="http://schemas.microsoft.com/office/drawing/2014/main" xmlns="" id="{626BB07C-0313-D4AE-CFA9-14A757D11180}"/>
                </a:ext>
              </a:extLst>
            </p:cNvPr>
            <p:cNvSpPr/>
            <p:nvPr/>
          </p:nvSpPr>
          <p:spPr>
            <a:xfrm>
              <a:off x="732243" y="963433"/>
              <a:ext cx="523074" cy="284501"/>
            </a:xfrm>
            <a:prstGeom prst="roundRect">
              <a:avLst>
                <a:gd name="adj" fmla="val 18193"/>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46800" rtlCol="0" anchor="ctr"/>
            <a:lstStyle/>
            <a:p>
              <a:pPr algn="ctr"/>
              <a:r>
                <a:rPr lang="en-US" altLang="ja-JP" sz="1400" dirty="0">
                  <a:latin typeface="BIZ UDPゴシック" panose="020B0400000000000000" pitchFamily="50" charset="-128"/>
                  <a:ea typeface="BIZ UDPゴシック" panose="020B0400000000000000" pitchFamily="50" charset="-128"/>
                </a:rPr>
                <a:t>1</a:t>
              </a:r>
              <a:endParaRPr lang="ja-JP" altLang="en-US" sz="1400" dirty="0">
                <a:latin typeface="BIZ UDPゴシック" panose="020B0400000000000000" pitchFamily="50" charset="-128"/>
                <a:ea typeface="BIZ UDPゴシック" panose="020B0400000000000000" pitchFamily="50" charset="-128"/>
              </a:endParaRPr>
            </a:p>
          </p:txBody>
        </p:sp>
        <p:sp>
          <p:nvSpPr>
            <p:cNvPr id="52" name="角丸四角形 134">
              <a:extLst>
                <a:ext uri="{FF2B5EF4-FFF2-40B4-BE49-F238E27FC236}">
                  <a16:creationId xmlns:a16="http://schemas.microsoft.com/office/drawing/2014/main" xmlns="" id="{DDCB04DD-085D-E690-5860-4BD86ED34F93}"/>
                </a:ext>
              </a:extLst>
            </p:cNvPr>
            <p:cNvSpPr/>
            <p:nvPr/>
          </p:nvSpPr>
          <p:spPr>
            <a:xfrm>
              <a:off x="1197031" y="963432"/>
              <a:ext cx="3237538" cy="284502"/>
            </a:xfrm>
            <a:prstGeom prst="roundRect">
              <a:avLst>
                <a:gd name="adj" fmla="val 9096"/>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a:solidFill>
                    <a:schemeClr val="bg1"/>
                  </a:solidFill>
                  <a:latin typeface="BIZ UDPゴシック" panose="020B0400000000000000" pitchFamily="50" charset="-128"/>
                  <a:ea typeface="BIZ UDPゴシック" panose="020B0400000000000000" pitchFamily="50" charset="-128"/>
                </a:rPr>
                <a:t>　電子請求書取引の流れ</a:t>
              </a:r>
            </a:p>
          </p:txBody>
        </p:sp>
      </p:grpSp>
      <p:sp>
        <p:nvSpPr>
          <p:cNvPr id="4" name="テキスト ボックス 3">
            <a:extLst>
              <a:ext uri="{FF2B5EF4-FFF2-40B4-BE49-F238E27FC236}">
                <a16:creationId xmlns:a16="http://schemas.microsoft.com/office/drawing/2014/main" xmlns="" id="{01F9EBDF-F1AB-865E-DF50-C22B51289547}"/>
              </a:ext>
            </a:extLst>
          </p:cNvPr>
          <p:cNvSpPr txBox="1"/>
          <p:nvPr/>
        </p:nvSpPr>
        <p:spPr>
          <a:xfrm>
            <a:off x="2669636" y="3933152"/>
            <a:ext cx="184731" cy="369332"/>
          </a:xfrm>
          <a:prstGeom prst="rect">
            <a:avLst/>
          </a:prstGeom>
          <a:noFill/>
        </p:spPr>
        <p:txBody>
          <a:bodyPr wrap="none" rtlCol="0">
            <a:spAutoFit/>
          </a:bodyPr>
          <a:lstStyle/>
          <a:p>
            <a:endParaRPr kumimoji="1" lang="ja-JP" altLang="en-US" dirty="0">
              <a:latin typeface="BIZ UDPゴシック" panose="020B0400000000000000" pitchFamily="50" charset="-128"/>
              <a:ea typeface="BIZ UDPゴシック" panose="020B0400000000000000" pitchFamily="50" charset="-128"/>
            </a:endParaRPr>
          </a:p>
        </p:txBody>
      </p:sp>
      <p:sp>
        <p:nvSpPr>
          <p:cNvPr id="67" name="角丸四角形 289">
            <a:extLst>
              <a:ext uri="{FF2B5EF4-FFF2-40B4-BE49-F238E27FC236}">
                <a16:creationId xmlns:a16="http://schemas.microsoft.com/office/drawing/2014/main" xmlns="" id="{575650E2-8AAF-9955-F480-EC406271BE2E}"/>
              </a:ext>
            </a:extLst>
          </p:cNvPr>
          <p:cNvSpPr/>
          <p:nvPr/>
        </p:nvSpPr>
        <p:spPr>
          <a:xfrm>
            <a:off x="6842819" y="2790840"/>
            <a:ext cx="610694" cy="455755"/>
          </a:xfrm>
          <a:prstGeom prst="roundRect">
            <a:avLst>
              <a:gd name="adj" fmla="val 4232"/>
            </a:avLst>
          </a:prstGeom>
          <a:solidFill>
            <a:srgbClr val="FFFCDC"/>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a:solidFill>
                  <a:schemeClr val="tx1">
                    <a:lumMod val="75000"/>
                    <a:lumOff val="25000"/>
                  </a:schemeClr>
                </a:solidFill>
                <a:latin typeface="BIZ UDPゴシック" panose="020B0400000000000000" pitchFamily="50" charset="-128"/>
                <a:ea typeface="BIZ UDPゴシック" panose="020B0400000000000000" pitchFamily="50" charset="-128"/>
              </a:rPr>
              <a:t>所属</a:t>
            </a:r>
            <a:endParaRPr lang="en-US" altLang="ja-JP" sz="105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algn="ctr"/>
            <a:r>
              <a:rPr lang="ja-JP" altLang="en-US" sz="1050" dirty="0">
                <a:solidFill>
                  <a:schemeClr val="tx1">
                    <a:lumMod val="75000"/>
                    <a:lumOff val="25000"/>
                  </a:schemeClr>
                </a:solidFill>
                <a:latin typeface="BIZ UDPゴシック" panose="020B0400000000000000" pitchFamily="50" charset="-128"/>
                <a:ea typeface="BIZ UDPゴシック" panose="020B0400000000000000" pitchFamily="50" charset="-128"/>
              </a:rPr>
              <a:t>担当者</a:t>
            </a:r>
          </a:p>
        </p:txBody>
      </p:sp>
      <p:sp>
        <p:nvSpPr>
          <p:cNvPr id="69" name="角丸四角形 289">
            <a:extLst>
              <a:ext uri="{FF2B5EF4-FFF2-40B4-BE49-F238E27FC236}">
                <a16:creationId xmlns:a16="http://schemas.microsoft.com/office/drawing/2014/main" xmlns="" id="{243B15E1-94AB-DFC7-23E1-236B75097BD2}"/>
              </a:ext>
            </a:extLst>
          </p:cNvPr>
          <p:cNvSpPr/>
          <p:nvPr/>
        </p:nvSpPr>
        <p:spPr>
          <a:xfrm>
            <a:off x="6842819" y="2235966"/>
            <a:ext cx="610694" cy="408650"/>
          </a:xfrm>
          <a:prstGeom prst="roundRect">
            <a:avLst>
              <a:gd name="adj" fmla="val 4232"/>
            </a:avLst>
          </a:prstGeom>
          <a:solidFill>
            <a:srgbClr val="FFFCDC"/>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a:solidFill>
                  <a:schemeClr val="tx1">
                    <a:lumMod val="75000"/>
                    <a:lumOff val="25000"/>
                  </a:schemeClr>
                </a:solidFill>
                <a:latin typeface="BIZ UDPゴシック" panose="020B0400000000000000" pitchFamily="50" charset="-128"/>
                <a:ea typeface="BIZ UDPゴシック" panose="020B0400000000000000" pitchFamily="50" charset="-128"/>
              </a:rPr>
              <a:t>所属</a:t>
            </a:r>
            <a:endParaRPr lang="en-US" altLang="ja-JP" sz="105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algn="ctr"/>
            <a:r>
              <a:rPr lang="ja-JP" altLang="en-US" sz="1050" dirty="0">
                <a:solidFill>
                  <a:schemeClr val="tx1">
                    <a:lumMod val="75000"/>
                    <a:lumOff val="25000"/>
                  </a:schemeClr>
                </a:solidFill>
                <a:latin typeface="BIZ UDPゴシック" panose="020B0400000000000000" pitchFamily="50" charset="-128"/>
                <a:ea typeface="BIZ UDPゴシック" panose="020B0400000000000000" pitchFamily="50" charset="-128"/>
              </a:rPr>
              <a:t>担当者</a:t>
            </a:r>
          </a:p>
        </p:txBody>
      </p:sp>
      <p:grpSp>
        <p:nvGrpSpPr>
          <p:cNvPr id="87" name="グループ化 86">
            <a:extLst>
              <a:ext uri="{FF2B5EF4-FFF2-40B4-BE49-F238E27FC236}">
                <a16:creationId xmlns:a16="http://schemas.microsoft.com/office/drawing/2014/main" xmlns="" id="{EB220129-477D-1019-DAEA-C9D1CB8EDDD2}"/>
              </a:ext>
            </a:extLst>
          </p:cNvPr>
          <p:cNvGrpSpPr/>
          <p:nvPr/>
        </p:nvGrpSpPr>
        <p:grpSpPr>
          <a:xfrm>
            <a:off x="2742301" y="2235972"/>
            <a:ext cx="1092071" cy="944315"/>
            <a:chOff x="3189734" y="2636498"/>
            <a:chExt cx="1092071" cy="944315"/>
          </a:xfrm>
        </p:grpSpPr>
        <p:sp>
          <p:nvSpPr>
            <p:cNvPr id="72" name="角丸四角形 158">
              <a:extLst>
                <a:ext uri="{FF2B5EF4-FFF2-40B4-BE49-F238E27FC236}">
                  <a16:creationId xmlns:a16="http://schemas.microsoft.com/office/drawing/2014/main" xmlns="" id="{C2068A1F-686B-1D1E-211A-F5B86955436B}"/>
                </a:ext>
              </a:extLst>
            </p:cNvPr>
            <p:cNvSpPr/>
            <p:nvPr/>
          </p:nvSpPr>
          <p:spPr>
            <a:xfrm>
              <a:off x="3189734" y="2636498"/>
              <a:ext cx="1092071" cy="380348"/>
            </a:xfrm>
            <a:prstGeom prst="roundRect">
              <a:avLst>
                <a:gd name="adj" fmla="val 8905"/>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dirty="0">
                  <a:solidFill>
                    <a:schemeClr val="bg1"/>
                  </a:solidFill>
                  <a:latin typeface="BIZ UDPゴシック" panose="020B0400000000000000" pitchFamily="50" charset="-128"/>
                  <a:ea typeface="BIZ UDPゴシック" panose="020B0400000000000000" pitchFamily="50" charset="-128"/>
                  <a:cs typeface="Meiryo UI" panose="020B0604030504040204" pitchFamily="50" charset="-128"/>
                </a:rPr>
                <a:t>A</a:t>
              </a:r>
              <a:r>
                <a:rPr lang="ja-JP" altLang="en-US" sz="1400" b="1" dirty="0">
                  <a:solidFill>
                    <a:schemeClr val="bg1"/>
                  </a:solidFill>
                  <a:latin typeface="BIZ UDPゴシック" panose="020B0400000000000000" pitchFamily="50" charset="-128"/>
                  <a:ea typeface="BIZ UDPゴシック" panose="020B0400000000000000" pitchFamily="50" charset="-128"/>
                  <a:cs typeface="Meiryo UI" panose="020B0604030504040204" pitchFamily="50" charset="-128"/>
                </a:rPr>
                <a:t>課行き</a:t>
              </a:r>
              <a:endParaRPr lang="en-US" altLang="ja-JP" sz="1400" b="1" dirty="0">
                <a:solidFill>
                  <a:schemeClr val="bg1"/>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73" name="角丸四角形 158">
              <a:extLst>
                <a:ext uri="{FF2B5EF4-FFF2-40B4-BE49-F238E27FC236}">
                  <a16:creationId xmlns:a16="http://schemas.microsoft.com/office/drawing/2014/main" xmlns="" id="{C38E47AB-4415-D7D2-AF1D-350D88DCF028}"/>
                </a:ext>
              </a:extLst>
            </p:cNvPr>
            <p:cNvSpPr/>
            <p:nvPr/>
          </p:nvSpPr>
          <p:spPr>
            <a:xfrm>
              <a:off x="3189734" y="3200465"/>
              <a:ext cx="1092071" cy="380348"/>
            </a:xfrm>
            <a:prstGeom prst="roundRect">
              <a:avLst>
                <a:gd name="adj" fmla="val 8905"/>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dirty="0">
                  <a:solidFill>
                    <a:schemeClr val="bg1"/>
                  </a:solidFill>
                  <a:latin typeface="BIZ UDPゴシック" panose="020B0400000000000000" pitchFamily="50" charset="-128"/>
                  <a:ea typeface="BIZ UDPゴシック" panose="020B0400000000000000" pitchFamily="50" charset="-128"/>
                  <a:cs typeface="Meiryo UI" panose="020B0604030504040204" pitchFamily="50" charset="-128"/>
                </a:rPr>
                <a:t>B</a:t>
              </a:r>
              <a:r>
                <a:rPr lang="ja-JP" altLang="en-US" sz="1400" b="1" dirty="0">
                  <a:solidFill>
                    <a:schemeClr val="bg1"/>
                  </a:solidFill>
                  <a:latin typeface="BIZ UDPゴシック" panose="020B0400000000000000" pitchFamily="50" charset="-128"/>
                  <a:ea typeface="BIZ UDPゴシック" panose="020B0400000000000000" pitchFamily="50" charset="-128"/>
                  <a:cs typeface="Meiryo UI" panose="020B0604030504040204" pitchFamily="50" charset="-128"/>
                </a:rPr>
                <a:t>室行き</a:t>
              </a:r>
              <a:endParaRPr lang="en-US" altLang="ja-JP" sz="1400" b="1" dirty="0">
                <a:solidFill>
                  <a:schemeClr val="bg1"/>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grpSp>
      <p:sp>
        <p:nvSpPr>
          <p:cNvPr id="99" name="角丸四角形 158">
            <a:extLst>
              <a:ext uri="{FF2B5EF4-FFF2-40B4-BE49-F238E27FC236}">
                <a16:creationId xmlns:a16="http://schemas.microsoft.com/office/drawing/2014/main" xmlns="" id="{79D62A0B-433D-BF16-D78E-1B892E70F0E2}"/>
              </a:ext>
            </a:extLst>
          </p:cNvPr>
          <p:cNvSpPr/>
          <p:nvPr/>
        </p:nvSpPr>
        <p:spPr>
          <a:xfrm>
            <a:off x="5388509" y="2234791"/>
            <a:ext cx="1092071" cy="380348"/>
          </a:xfrm>
          <a:prstGeom prst="roundRect">
            <a:avLst>
              <a:gd name="adj" fmla="val 8905"/>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b="1" dirty="0">
                <a:solidFill>
                  <a:schemeClr val="bg1"/>
                </a:solidFill>
                <a:latin typeface="BIZ UDPゴシック" panose="020B0400000000000000" pitchFamily="50" charset="-128"/>
                <a:ea typeface="BIZ UDPゴシック" panose="020B0400000000000000" pitchFamily="50" charset="-128"/>
                <a:cs typeface="Meiryo UI" panose="020B0604030504040204" pitchFamily="50" charset="-128"/>
              </a:rPr>
              <a:t>A</a:t>
            </a:r>
            <a:r>
              <a:rPr lang="ja-JP" altLang="en-US" sz="1600" b="1" dirty="0">
                <a:solidFill>
                  <a:schemeClr val="bg1"/>
                </a:solidFill>
                <a:latin typeface="BIZ UDPゴシック" panose="020B0400000000000000" pitchFamily="50" charset="-128"/>
                <a:ea typeface="BIZ UDPゴシック" panose="020B0400000000000000" pitchFamily="50" charset="-128"/>
                <a:cs typeface="Meiryo UI" panose="020B0604030504040204" pitchFamily="50" charset="-128"/>
              </a:rPr>
              <a:t>課</a:t>
            </a:r>
            <a:endParaRPr lang="en-US" altLang="ja-JP" sz="1600" b="1" dirty="0">
              <a:solidFill>
                <a:schemeClr val="bg1"/>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00" name="角丸四角形 158">
            <a:extLst>
              <a:ext uri="{FF2B5EF4-FFF2-40B4-BE49-F238E27FC236}">
                <a16:creationId xmlns:a16="http://schemas.microsoft.com/office/drawing/2014/main" xmlns="" id="{5803E499-D6A3-19A4-044A-E292D15DB972}"/>
              </a:ext>
            </a:extLst>
          </p:cNvPr>
          <p:cNvSpPr/>
          <p:nvPr/>
        </p:nvSpPr>
        <p:spPr>
          <a:xfrm>
            <a:off x="5388509" y="2811362"/>
            <a:ext cx="1092071" cy="380348"/>
          </a:xfrm>
          <a:prstGeom prst="roundRect">
            <a:avLst>
              <a:gd name="adj" fmla="val 8905"/>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dirty="0">
                <a:solidFill>
                  <a:schemeClr val="bg1"/>
                </a:solidFill>
                <a:latin typeface="BIZ UDPゴシック" panose="020B0400000000000000" pitchFamily="50" charset="-128"/>
                <a:ea typeface="BIZ UDPゴシック" panose="020B0400000000000000" pitchFamily="50" charset="-128"/>
                <a:cs typeface="Meiryo UI" panose="020B0604030504040204" pitchFamily="50" charset="-128"/>
              </a:rPr>
              <a:t>B</a:t>
            </a:r>
            <a:r>
              <a:rPr lang="ja-JP" altLang="en-US" sz="1400" b="1" dirty="0">
                <a:solidFill>
                  <a:schemeClr val="bg1"/>
                </a:solidFill>
                <a:latin typeface="BIZ UDPゴシック" panose="020B0400000000000000" pitchFamily="50" charset="-128"/>
                <a:ea typeface="BIZ UDPゴシック" panose="020B0400000000000000" pitchFamily="50" charset="-128"/>
                <a:cs typeface="Meiryo UI" panose="020B0604030504040204" pitchFamily="50" charset="-128"/>
              </a:rPr>
              <a:t>室</a:t>
            </a:r>
            <a:endParaRPr lang="en-US" altLang="ja-JP" sz="1400" b="1" dirty="0">
              <a:solidFill>
                <a:schemeClr val="bg1"/>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03" name="角丸四角形 134">
            <a:extLst>
              <a:ext uri="{FF2B5EF4-FFF2-40B4-BE49-F238E27FC236}">
                <a16:creationId xmlns:a16="http://schemas.microsoft.com/office/drawing/2014/main" xmlns="" id="{9C34C98A-4E8D-0323-BEBB-8C0D1F23D524}"/>
              </a:ext>
            </a:extLst>
          </p:cNvPr>
          <p:cNvSpPr/>
          <p:nvPr/>
        </p:nvSpPr>
        <p:spPr>
          <a:xfrm>
            <a:off x="5108680" y="1874868"/>
            <a:ext cx="1724159" cy="284502"/>
          </a:xfrm>
          <a:prstGeom prst="roundRect">
            <a:avLst>
              <a:gd name="adj" fmla="val 9096"/>
            </a:avLst>
          </a:prstGeom>
          <a:solidFill>
            <a:schemeClr val="tx1">
              <a:lumMod val="65000"/>
              <a:lumOff val="3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dirty="0">
                <a:solidFill>
                  <a:schemeClr val="bg1"/>
                </a:solidFill>
                <a:latin typeface="BIZ UDPゴシック" panose="020B0400000000000000" pitchFamily="50" charset="-128"/>
                <a:ea typeface="BIZ UDPゴシック" panose="020B0400000000000000" pitchFamily="50" charset="-128"/>
              </a:rPr>
              <a:t>市の各課局に到着</a:t>
            </a:r>
          </a:p>
        </p:txBody>
      </p:sp>
      <p:grpSp>
        <p:nvGrpSpPr>
          <p:cNvPr id="133" name="グループ化 132">
            <a:extLst>
              <a:ext uri="{FF2B5EF4-FFF2-40B4-BE49-F238E27FC236}">
                <a16:creationId xmlns:a16="http://schemas.microsoft.com/office/drawing/2014/main" xmlns="" id="{1564A94A-9813-76BB-1E3F-7972F2133F3A}"/>
              </a:ext>
            </a:extLst>
          </p:cNvPr>
          <p:cNvGrpSpPr/>
          <p:nvPr/>
        </p:nvGrpSpPr>
        <p:grpSpPr>
          <a:xfrm>
            <a:off x="584506" y="4100415"/>
            <a:ext cx="11022986" cy="2438695"/>
            <a:chOff x="584506" y="4269837"/>
            <a:chExt cx="11022986" cy="2269274"/>
          </a:xfrm>
        </p:grpSpPr>
        <p:sp>
          <p:nvSpPr>
            <p:cNvPr id="16" name="四角形: 角を丸くする 15">
              <a:extLst>
                <a:ext uri="{FF2B5EF4-FFF2-40B4-BE49-F238E27FC236}">
                  <a16:creationId xmlns:a16="http://schemas.microsoft.com/office/drawing/2014/main" xmlns="" id="{64F33C96-4B29-3D88-3720-6BFF009EEAC4}"/>
                </a:ext>
              </a:extLst>
            </p:cNvPr>
            <p:cNvSpPr/>
            <p:nvPr/>
          </p:nvSpPr>
          <p:spPr>
            <a:xfrm>
              <a:off x="584506" y="4556107"/>
              <a:ext cx="3597607" cy="1983004"/>
            </a:xfrm>
            <a:prstGeom prst="roundRect">
              <a:avLst>
                <a:gd name="adj" fmla="val 1865"/>
              </a:avLst>
            </a:prstGeom>
            <a:solidFill>
              <a:srgbClr val="FFFCD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tx1"/>
                  </a:solidFill>
                  <a:latin typeface="BIZ UDPゴシック" panose="020B0400000000000000" pitchFamily="50" charset="-128"/>
                  <a:ea typeface="BIZ UDPゴシック" panose="020B0400000000000000" pitchFamily="50" charset="-128"/>
                </a:rPr>
                <a:t>❶　</a:t>
              </a:r>
              <a:r>
                <a:rPr lang="en-US" altLang="ja-JP" sz="1200" dirty="0" err="1">
                  <a:solidFill>
                    <a:schemeClr val="tx1"/>
                  </a:solidFill>
                  <a:latin typeface="BIZ UDPゴシック" panose="020B0400000000000000" pitchFamily="50" charset="-128"/>
                  <a:ea typeface="BIZ UDPゴシック" panose="020B0400000000000000" pitchFamily="50" charset="-128"/>
                </a:rPr>
                <a:t>BtoB</a:t>
              </a:r>
              <a:r>
                <a:rPr lang="ja-JP" altLang="en-US" sz="1200" dirty="0">
                  <a:solidFill>
                    <a:schemeClr val="tx1"/>
                  </a:solidFill>
                  <a:latin typeface="BIZ UDPゴシック" panose="020B0400000000000000" pitchFamily="50" charset="-128"/>
                  <a:ea typeface="BIZ UDPゴシック" panose="020B0400000000000000" pitchFamily="50" charset="-128"/>
                </a:rPr>
                <a:t>プラットフォーム請求書にログイン</a:t>
              </a:r>
              <a:endParaRPr lang="en-US" altLang="ja-JP" sz="1200" dirty="0">
                <a:solidFill>
                  <a:srgbClr val="C00000"/>
                </a:solidFill>
                <a:latin typeface="BIZ UDPゴシック" panose="020B0400000000000000" pitchFamily="50" charset="-128"/>
                <a:ea typeface="BIZ UDPゴシック" panose="020B0400000000000000" pitchFamily="50" charset="-128"/>
              </a:endParaRPr>
            </a:p>
            <a:p>
              <a:endParaRPr lang="en-US" altLang="ja-JP" sz="1200" dirty="0">
                <a:solidFill>
                  <a:schemeClr val="tx1"/>
                </a:solidFill>
                <a:latin typeface="BIZ UDPゴシック" panose="020B0400000000000000" pitchFamily="50" charset="-128"/>
                <a:ea typeface="BIZ UDPゴシック" panose="020B0400000000000000" pitchFamily="50" charset="-128"/>
              </a:endParaRPr>
            </a:p>
            <a:p>
              <a:r>
                <a:rPr lang="ja-JP" altLang="en-US" sz="1200" dirty="0">
                  <a:solidFill>
                    <a:schemeClr val="tx1"/>
                  </a:solidFill>
                  <a:latin typeface="BIZ UDPゴシック" panose="020B0400000000000000" pitchFamily="50" charset="-128"/>
                  <a:ea typeface="BIZ UDPゴシック" panose="020B0400000000000000" pitchFamily="50" charset="-128"/>
                </a:rPr>
                <a:t>❷　各課局宛に請求書を発行</a:t>
              </a:r>
              <a:endParaRPr lang="en-US" altLang="ja-JP" sz="1200" dirty="0">
                <a:solidFill>
                  <a:schemeClr val="tx1"/>
                </a:solidFill>
                <a:latin typeface="BIZ UDPゴシック" panose="020B0400000000000000" pitchFamily="50" charset="-128"/>
                <a:ea typeface="BIZ UDPゴシック" panose="020B0400000000000000" pitchFamily="50" charset="-128"/>
              </a:endParaRPr>
            </a:p>
            <a:p>
              <a:endParaRPr lang="en-US" altLang="ja-JP" sz="1200" dirty="0">
                <a:solidFill>
                  <a:srgbClr val="C00000"/>
                </a:solidFill>
                <a:latin typeface="BIZ UDPゴシック" panose="020B0400000000000000" pitchFamily="50" charset="-128"/>
                <a:ea typeface="BIZ UDPゴシック" panose="020B0400000000000000" pitchFamily="50" charset="-128"/>
              </a:endParaRPr>
            </a:p>
          </p:txBody>
        </p:sp>
        <p:sp>
          <p:nvSpPr>
            <p:cNvPr id="18" name="角丸四角形 135">
              <a:extLst>
                <a:ext uri="{FF2B5EF4-FFF2-40B4-BE49-F238E27FC236}">
                  <a16:creationId xmlns:a16="http://schemas.microsoft.com/office/drawing/2014/main" xmlns="" id="{4260C2C4-DE64-7EFF-4F63-1CB046F7A3FC}"/>
                </a:ext>
              </a:extLst>
            </p:cNvPr>
            <p:cNvSpPr/>
            <p:nvPr/>
          </p:nvSpPr>
          <p:spPr>
            <a:xfrm>
              <a:off x="595988" y="4271628"/>
              <a:ext cx="3586125" cy="288000"/>
            </a:xfrm>
            <a:prstGeom prst="roundRect">
              <a:avLst>
                <a:gd name="adj" fmla="val 0"/>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tIns="46800" rtlCol="0" anchor="ctr"/>
            <a:lstStyle/>
            <a:p>
              <a:pPr algn="ctr"/>
              <a:r>
                <a:rPr lang="ja-JP" altLang="en-US" sz="1200" dirty="0">
                  <a:solidFill>
                    <a:schemeClr val="bg1"/>
                  </a:solidFill>
                  <a:latin typeface="BIZ UDPゴシック" panose="020B0400000000000000" pitchFamily="50" charset="-128"/>
                  <a:ea typeface="BIZ UDPゴシック" panose="020B0400000000000000" pitchFamily="50" charset="-128"/>
                </a:rPr>
                <a:t>手順１</a:t>
              </a:r>
              <a:r>
                <a:rPr lang="en-US" altLang="ja-JP" sz="1200" dirty="0">
                  <a:solidFill>
                    <a:schemeClr val="bg1"/>
                  </a:solidFill>
                  <a:latin typeface="BIZ UDPゴシック" panose="020B0400000000000000" pitchFamily="50" charset="-128"/>
                  <a:ea typeface="BIZ UDPゴシック" panose="020B0400000000000000" pitchFamily="50" charset="-128"/>
                </a:rPr>
                <a:t>(</a:t>
              </a:r>
              <a:r>
                <a:rPr lang="ja-JP" altLang="en-US" sz="1200" dirty="0">
                  <a:solidFill>
                    <a:schemeClr val="bg1"/>
                  </a:solidFill>
                  <a:latin typeface="BIZ UDPゴシック" panose="020B0400000000000000" pitchFamily="50" charset="-128"/>
                  <a:ea typeface="BIZ UDPゴシック" panose="020B0400000000000000" pitchFamily="50" charset="-128"/>
                </a:rPr>
                <a:t>事業者</a:t>
              </a:r>
              <a:r>
                <a:rPr lang="en-US" altLang="ja-JP" sz="1200" dirty="0">
                  <a:solidFill>
                    <a:schemeClr val="bg1"/>
                  </a:solidFill>
                  <a:latin typeface="BIZ UDPゴシック" panose="020B0400000000000000" pitchFamily="50" charset="-128"/>
                  <a:ea typeface="BIZ UDPゴシック" panose="020B0400000000000000" pitchFamily="50" charset="-128"/>
                </a:rPr>
                <a:t>)</a:t>
              </a:r>
              <a:endParaRPr lang="ja-JP" altLang="en-US" sz="1200" dirty="0">
                <a:solidFill>
                  <a:schemeClr val="bg1"/>
                </a:solidFill>
                <a:latin typeface="BIZ UDPゴシック" panose="020B0400000000000000" pitchFamily="50" charset="-128"/>
                <a:ea typeface="BIZ UDPゴシック" panose="020B0400000000000000" pitchFamily="50" charset="-128"/>
              </a:endParaRPr>
            </a:p>
          </p:txBody>
        </p:sp>
        <p:sp>
          <p:nvSpPr>
            <p:cNvPr id="21" name="四角形: 角を丸くする 20">
              <a:extLst>
                <a:ext uri="{FF2B5EF4-FFF2-40B4-BE49-F238E27FC236}">
                  <a16:creationId xmlns:a16="http://schemas.microsoft.com/office/drawing/2014/main" xmlns="" id="{A32ED4E4-1528-D83D-4BEA-9D5B89223D59}"/>
                </a:ext>
              </a:extLst>
            </p:cNvPr>
            <p:cNvSpPr/>
            <p:nvPr/>
          </p:nvSpPr>
          <p:spPr>
            <a:xfrm>
              <a:off x="4621466" y="4534010"/>
              <a:ext cx="4358131" cy="2005101"/>
            </a:xfrm>
            <a:prstGeom prst="roundRect">
              <a:avLst>
                <a:gd name="adj" fmla="val 3162"/>
              </a:avLst>
            </a:prstGeom>
            <a:solidFill>
              <a:srgbClr val="FFFCD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ja-JP" altLang="en-US" sz="1200" dirty="0">
                  <a:solidFill>
                    <a:srgbClr val="C00000"/>
                  </a:solidFill>
                  <a:latin typeface="BIZ UDPゴシック" panose="020B0400000000000000" pitchFamily="50" charset="-128"/>
                  <a:ea typeface="BIZ UDPゴシック" panose="020B0400000000000000" pitchFamily="50" charset="-128"/>
                </a:rPr>
                <a:t>❸　電子請求書が届いた旨の通知を受けます。</a:t>
              </a:r>
              <a:endParaRPr lang="en-US" altLang="ja-JP" sz="1200" dirty="0">
                <a:solidFill>
                  <a:srgbClr val="C00000"/>
                </a:solidFill>
                <a:latin typeface="BIZ UDPゴシック" panose="020B0400000000000000" pitchFamily="50" charset="-128"/>
                <a:ea typeface="BIZ UDPゴシック" panose="020B0400000000000000" pitchFamily="50" charset="-128"/>
              </a:endParaRPr>
            </a:p>
            <a:p>
              <a:pPr>
                <a:lnSpc>
                  <a:spcPct val="150000"/>
                </a:lnSpc>
              </a:pPr>
              <a:r>
                <a:rPr lang="ja-JP" altLang="en-US" sz="1200" dirty="0">
                  <a:solidFill>
                    <a:srgbClr val="C00000"/>
                  </a:solidFill>
                  <a:latin typeface="BIZ UDPゴシック" panose="020B0400000000000000" pitchFamily="50" charset="-128"/>
                  <a:ea typeface="BIZ UDPゴシック" panose="020B0400000000000000" pitchFamily="50" charset="-128"/>
                </a:rPr>
                <a:t>❹　</a:t>
              </a:r>
              <a:r>
                <a:rPr lang="en-US" altLang="ja-JP" sz="1200" dirty="0" err="1">
                  <a:solidFill>
                    <a:srgbClr val="C00000"/>
                  </a:solidFill>
                  <a:latin typeface="BIZ UDPゴシック" panose="020B0400000000000000" pitchFamily="50" charset="-128"/>
                  <a:ea typeface="BIZ UDPゴシック" panose="020B0400000000000000" pitchFamily="50" charset="-128"/>
                </a:rPr>
                <a:t>BtoB</a:t>
              </a:r>
              <a:r>
                <a:rPr lang="ja-JP" altLang="en-US" sz="1200" dirty="0">
                  <a:solidFill>
                    <a:srgbClr val="C00000"/>
                  </a:solidFill>
                  <a:latin typeface="BIZ UDPゴシック" panose="020B0400000000000000" pitchFamily="50" charset="-128"/>
                  <a:ea typeface="BIZ UDPゴシック" panose="020B0400000000000000" pitchFamily="50" charset="-128"/>
                </a:rPr>
                <a:t>プラットフォーム請求書に到着した請求情報が財務会計にデータ連携されます。</a:t>
              </a:r>
              <a:endParaRPr lang="en-US" altLang="ja-JP" sz="1200" dirty="0">
                <a:solidFill>
                  <a:srgbClr val="C00000"/>
                </a:solidFill>
                <a:latin typeface="BIZ UDPゴシック" panose="020B0400000000000000" pitchFamily="50" charset="-128"/>
                <a:ea typeface="BIZ UDPゴシック" panose="020B0400000000000000" pitchFamily="50" charset="-128"/>
              </a:endParaRPr>
            </a:p>
            <a:p>
              <a:pPr>
                <a:lnSpc>
                  <a:spcPct val="150000"/>
                </a:lnSpc>
              </a:pPr>
              <a:r>
                <a:rPr lang="ja-JP" altLang="en-US" sz="1200" dirty="0">
                  <a:solidFill>
                    <a:srgbClr val="C00000"/>
                  </a:solidFill>
                  <a:latin typeface="BIZ UDPゴシック" panose="020B0400000000000000" pitchFamily="50" charset="-128"/>
                  <a:ea typeface="BIZ UDPゴシック" panose="020B0400000000000000" pitchFamily="50" charset="-128"/>
                </a:rPr>
                <a:t>❺　財務会計システムから該当の請求書を確認し、支出命令書の作成後、会計室へ支払申請　</a:t>
              </a:r>
              <a:endParaRPr lang="en-US" altLang="ja-JP" sz="1200" dirty="0">
                <a:solidFill>
                  <a:srgbClr val="C00000"/>
                </a:solidFill>
                <a:latin typeface="BIZ UDPゴシック" panose="020B0400000000000000" pitchFamily="50" charset="-128"/>
                <a:ea typeface="BIZ UDPゴシック" panose="020B0400000000000000" pitchFamily="50" charset="-128"/>
              </a:endParaRPr>
            </a:p>
            <a:p>
              <a:pPr>
                <a:lnSpc>
                  <a:spcPct val="150000"/>
                </a:lnSpc>
              </a:pPr>
              <a:r>
                <a:rPr lang="ja-JP" altLang="en-US" sz="1200" dirty="0">
                  <a:solidFill>
                    <a:srgbClr val="C00000"/>
                  </a:solidFill>
                  <a:latin typeface="BIZ UDPゴシック" panose="020B0400000000000000" pitchFamily="50" charset="-128"/>
                  <a:ea typeface="BIZ UDPゴシック" panose="020B0400000000000000" pitchFamily="50" charset="-128"/>
                </a:rPr>
                <a:t>❻　会計室にて支払処理</a:t>
              </a:r>
              <a:endParaRPr lang="en-US" altLang="ja-JP" sz="1200" dirty="0">
                <a:solidFill>
                  <a:srgbClr val="C00000"/>
                </a:solidFill>
                <a:latin typeface="BIZ UDPゴシック" panose="020B0400000000000000" pitchFamily="50" charset="-128"/>
                <a:ea typeface="BIZ UDPゴシック" panose="020B0400000000000000" pitchFamily="50" charset="-128"/>
              </a:endParaRPr>
            </a:p>
            <a:p>
              <a:pPr>
                <a:lnSpc>
                  <a:spcPct val="150000"/>
                </a:lnSpc>
              </a:pPr>
              <a:r>
                <a:rPr lang="ja-JP" altLang="en-US" sz="1200" dirty="0">
                  <a:solidFill>
                    <a:srgbClr val="C00000"/>
                  </a:solidFill>
                  <a:latin typeface="BIZ UDPゴシック" panose="020B0400000000000000" pitchFamily="50" charset="-128"/>
                  <a:ea typeface="BIZ UDPゴシック" panose="020B0400000000000000" pitchFamily="50" charset="-128"/>
                </a:rPr>
                <a:t>❼　請求書に不備がある場合は差戻し～再発行依頼が可能です。</a:t>
              </a:r>
              <a:endParaRPr lang="en-US" altLang="ja-JP" sz="1400" dirty="0">
                <a:solidFill>
                  <a:sysClr val="windowText" lastClr="000000"/>
                </a:solidFill>
                <a:latin typeface="BIZ UDPゴシック" panose="020B0400000000000000" pitchFamily="50" charset="-128"/>
                <a:ea typeface="BIZ UDPゴシック" panose="020B0400000000000000" pitchFamily="50" charset="-128"/>
              </a:endParaRPr>
            </a:p>
          </p:txBody>
        </p:sp>
        <p:sp>
          <p:nvSpPr>
            <p:cNvPr id="22" name="角丸四角形 135">
              <a:extLst>
                <a:ext uri="{FF2B5EF4-FFF2-40B4-BE49-F238E27FC236}">
                  <a16:creationId xmlns:a16="http://schemas.microsoft.com/office/drawing/2014/main" xmlns="" id="{9399528C-35D4-4F8D-731F-31CADB569F66}"/>
                </a:ext>
              </a:extLst>
            </p:cNvPr>
            <p:cNvSpPr/>
            <p:nvPr/>
          </p:nvSpPr>
          <p:spPr>
            <a:xfrm>
              <a:off x="4645579" y="4271628"/>
              <a:ext cx="4358131" cy="288000"/>
            </a:xfrm>
            <a:prstGeom prst="roundRect">
              <a:avLst>
                <a:gd name="adj" fmla="val 0"/>
              </a:avLst>
            </a:prstGeom>
            <a:solidFill>
              <a:srgbClr val="00645A"/>
            </a:solidFill>
            <a:ln>
              <a:solidFill>
                <a:srgbClr val="00645A"/>
              </a:solidFill>
            </a:ln>
          </p:spPr>
          <p:style>
            <a:lnRef idx="2">
              <a:schemeClr val="accent1">
                <a:shade val="50000"/>
              </a:schemeClr>
            </a:lnRef>
            <a:fillRef idx="1">
              <a:schemeClr val="accent1"/>
            </a:fillRef>
            <a:effectRef idx="0">
              <a:schemeClr val="accent1"/>
            </a:effectRef>
            <a:fontRef idx="minor">
              <a:schemeClr val="lt1"/>
            </a:fontRef>
          </p:style>
          <p:txBody>
            <a:bodyPr tIns="46800" rtlCol="0" anchor="ctr"/>
            <a:lstStyle/>
            <a:p>
              <a:pPr algn="ctr"/>
              <a:r>
                <a:rPr lang="ja-JP" altLang="en-US" sz="1200" dirty="0">
                  <a:solidFill>
                    <a:schemeClr val="bg1"/>
                  </a:solidFill>
                  <a:latin typeface="BIZ UDPゴシック" panose="020B0400000000000000" pitchFamily="50" charset="-128"/>
                  <a:ea typeface="BIZ UDPゴシック" panose="020B0400000000000000" pitchFamily="50" charset="-128"/>
                </a:rPr>
                <a:t>手順２</a:t>
              </a:r>
              <a:r>
                <a:rPr lang="en-US" altLang="ja-JP" sz="1200" dirty="0">
                  <a:solidFill>
                    <a:schemeClr val="bg1"/>
                  </a:solidFill>
                  <a:latin typeface="BIZ UDPゴシック" panose="020B0400000000000000" pitchFamily="50" charset="-128"/>
                  <a:ea typeface="BIZ UDPゴシック" panose="020B0400000000000000" pitchFamily="50" charset="-128"/>
                </a:rPr>
                <a:t>(</a:t>
              </a:r>
              <a:r>
                <a:rPr lang="ja-JP" altLang="en-US" sz="1200" dirty="0">
                  <a:solidFill>
                    <a:schemeClr val="bg1"/>
                  </a:solidFill>
                  <a:latin typeface="BIZ UDPゴシック" panose="020B0400000000000000" pitchFamily="50" charset="-128"/>
                  <a:ea typeface="BIZ UDPゴシック" panose="020B0400000000000000" pitchFamily="50" charset="-128"/>
                </a:rPr>
                <a:t>市各部署担当者</a:t>
              </a:r>
              <a:r>
                <a:rPr lang="en-US" altLang="ja-JP" sz="1200" dirty="0">
                  <a:solidFill>
                    <a:schemeClr val="bg1"/>
                  </a:solidFill>
                  <a:latin typeface="BIZ UDPゴシック" panose="020B0400000000000000" pitchFamily="50" charset="-128"/>
                  <a:ea typeface="BIZ UDPゴシック" panose="020B0400000000000000" pitchFamily="50" charset="-128"/>
                </a:rPr>
                <a:t>)</a:t>
              </a:r>
              <a:endParaRPr lang="ja-JP" altLang="en-US" sz="1200" dirty="0">
                <a:solidFill>
                  <a:schemeClr val="bg1"/>
                </a:solidFill>
                <a:latin typeface="BIZ UDPゴシック" panose="020B0400000000000000" pitchFamily="50" charset="-128"/>
                <a:ea typeface="BIZ UDPゴシック" panose="020B0400000000000000" pitchFamily="50" charset="-128"/>
              </a:endParaRPr>
            </a:p>
          </p:txBody>
        </p:sp>
        <p:sp>
          <p:nvSpPr>
            <p:cNvPr id="23" name="四角形: 角を丸くする 22">
              <a:extLst>
                <a:ext uri="{FF2B5EF4-FFF2-40B4-BE49-F238E27FC236}">
                  <a16:creationId xmlns:a16="http://schemas.microsoft.com/office/drawing/2014/main" xmlns="" id="{9C29E894-E8F3-155E-39EE-8E434617163E}"/>
                </a:ext>
              </a:extLst>
            </p:cNvPr>
            <p:cNvSpPr/>
            <p:nvPr/>
          </p:nvSpPr>
          <p:spPr>
            <a:xfrm>
              <a:off x="9401452" y="4556107"/>
              <a:ext cx="2206040" cy="1979499"/>
            </a:xfrm>
            <a:prstGeom prst="roundRect">
              <a:avLst>
                <a:gd name="adj" fmla="val 4028"/>
              </a:avLst>
            </a:prstGeom>
            <a:solidFill>
              <a:srgbClr val="FFFCD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rgbClr val="C00000"/>
                  </a:solidFill>
                  <a:latin typeface="BIZ UDPゴシック" panose="020B0400000000000000" pitchFamily="50" charset="-128"/>
                  <a:ea typeface="BIZ UDPゴシック" panose="020B0400000000000000" pitchFamily="50" charset="-128"/>
                </a:rPr>
                <a:t>❼会計室にて支払処理</a:t>
              </a:r>
              <a:endParaRPr lang="en-US" altLang="ja-JP" sz="1200" dirty="0">
                <a:solidFill>
                  <a:srgbClr val="C00000"/>
                </a:solidFill>
                <a:highlight>
                  <a:srgbClr val="FFFF00"/>
                </a:highlight>
                <a:latin typeface="BIZ UDPゴシック" panose="020B0400000000000000" pitchFamily="50" charset="-128"/>
                <a:ea typeface="BIZ UDPゴシック" panose="020B0400000000000000" pitchFamily="50" charset="-128"/>
              </a:endParaRPr>
            </a:p>
            <a:p>
              <a:pPr algn="ctr"/>
              <a:r>
                <a:rPr lang="ja-JP" altLang="en-US" sz="1200" dirty="0">
                  <a:solidFill>
                    <a:srgbClr val="C00000"/>
                  </a:solidFill>
                  <a:highlight>
                    <a:srgbClr val="FFFF00"/>
                  </a:highlight>
                  <a:latin typeface="BIZ UDPゴシック" panose="020B0400000000000000" pitchFamily="50" charset="-128"/>
                  <a:ea typeface="BIZ UDPゴシック" panose="020B0400000000000000" pitchFamily="50" charset="-128"/>
                </a:rPr>
                <a:t>❽</a:t>
              </a:r>
              <a:r>
                <a:rPr lang="en-US" altLang="ja-JP" sz="1200" dirty="0" err="1">
                  <a:solidFill>
                    <a:srgbClr val="C00000"/>
                  </a:solidFill>
                  <a:highlight>
                    <a:srgbClr val="FFFF00"/>
                  </a:highlight>
                  <a:latin typeface="BIZ UDPゴシック" panose="020B0400000000000000" pitchFamily="50" charset="-128"/>
                  <a:ea typeface="BIZ UDPゴシック" panose="020B0400000000000000" pitchFamily="50" charset="-128"/>
                </a:rPr>
                <a:t>BtoB</a:t>
              </a:r>
              <a:r>
                <a:rPr lang="ja-JP" altLang="en-US" sz="1200" dirty="0">
                  <a:solidFill>
                    <a:srgbClr val="C00000"/>
                  </a:solidFill>
                  <a:highlight>
                    <a:srgbClr val="FFFF00"/>
                  </a:highlight>
                  <a:latin typeface="BIZ UDPゴシック" panose="020B0400000000000000" pitchFamily="50" charset="-128"/>
                  <a:ea typeface="BIZ UDPゴシック" panose="020B0400000000000000" pitchFamily="50" charset="-128"/>
                </a:rPr>
                <a:t>プラットフォームを通じて支払通知書を送付</a:t>
              </a:r>
              <a:endParaRPr lang="en-US" altLang="ja-JP" sz="1200" dirty="0">
                <a:solidFill>
                  <a:srgbClr val="C00000"/>
                </a:solidFill>
                <a:highlight>
                  <a:srgbClr val="FFFF00"/>
                </a:highlight>
                <a:latin typeface="BIZ UDPゴシック" panose="020B0400000000000000" pitchFamily="50" charset="-128"/>
                <a:ea typeface="BIZ UDPゴシック" panose="020B0400000000000000" pitchFamily="50" charset="-128"/>
              </a:endParaRPr>
            </a:p>
          </p:txBody>
        </p:sp>
        <p:sp>
          <p:nvSpPr>
            <p:cNvPr id="24" name="角丸四角形 135">
              <a:extLst>
                <a:ext uri="{FF2B5EF4-FFF2-40B4-BE49-F238E27FC236}">
                  <a16:creationId xmlns:a16="http://schemas.microsoft.com/office/drawing/2014/main" xmlns="" id="{88588570-9F4C-B10F-053E-F57F079E5853}"/>
                </a:ext>
              </a:extLst>
            </p:cNvPr>
            <p:cNvSpPr/>
            <p:nvPr/>
          </p:nvSpPr>
          <p:spPr>
            <a:xfrm>
              <a:off x="9401452" y="4269837"/>
              <a:ext cx="2156125" cy="288000"/>
            </a:xfrm>
            <a:prstGeom prst="roundRect">
              <a:avLst>
                <a:gd name="adj" fmla="val 0"/>
              </a:avLst>
            </a:prstGeom>
            <a:solidFill>
              <a:srgbClr val="00645A"/>
            </a:solidFill>
            <a:ln>
              <a:solidFill>
                <a:srgbClr val="00645A"/>
              </a:solidFill>
            </a:ln>
          </p:spPr>
          <p:style>
            <a:lnRef idx="2">
              <a:schemeClr val="accent1">
                <a:shade val="50000"/>
              </a:schemeClr>
            </a:lnRef>
            <a:fillRef idx="1">
              <a:schemeClr val="accent1"/>
            </a:fillRef>
            <a:effectRef idx="0">
              <a:schemeClr val="accent1"/>
            </a:effectRef>
            <a:fontRef idx="minor">
              <a:schemeClr val="lt1"/>
            </a:fontRef>
          </p:style>
          <p:txBody>
            <a:bodyPr tIns="46800" rtlCol="0" anchor="ctr"/>
            <a:lstStyle/>
            <a:p>
              <a:pPr algn="ctr"/>
              <a:r>
                <a:rPr lang="ja-JP" altLang="en-US" sz="1200" dirty="0">
                  <a:solidFill>
                    <a:schemeClr val="bg1"/>
                  </a:solidFill>
                  <a:latin typeface="BIZ UDPゴシック" panose="020B0400000000000000" pitchFamily="50" charset="-128"/>
                  <a:ea typeface="BIZ UDPゴシック" panose="020B0400000000000000" pitchFamily="50" charset="-128"/>
                </a:rPr>
                <a:t>手順３</a:t>
              </a:r>
              <a:r>
                <a:rPr lang="en-US" altLang="ja-JP" sz="1200" dirty="0">
                  <a:solidFill>
                    <a:schemeClr val="bg1"/>
                  </a:solidFill>
                  <a:latin typeface="BIZ UDPゴシック" panose="020B0400000000000000" pitchFamily="50" charset="-128"/>
                  <a:ea typeface="BIZ UDPゴシック" panose="020B0400000000000000" pitchFamily="50" charset="-128"/>
                </a:rPr>
                <a:t>(</a:t>
              </a:r>
              <a:r>
                <a:rPr lang="ja-JP" altLang="en-US" sz="1200" dirty="0">
                  <a:solidFill>
                    <a:schemeClr val="bg1"/>
                  </a:solidFill>
                  <a:latin typeface="BIZ UDPゴシック" panose="020B0400000000000000" pitchFamily="50" charset="-128"/>
                  <a:ea typeface="BIZ UDPゴシック" panose="020B0400000000000000" pitchFamily="50" charset="-128"/>
                </a:rPr>
                <a:t>会計室</a:t>
              </a:r>
              <a:r>
                <a:rPr lang="en-US" altLang="ja-JP" sz="1200" dirty="0">
                  <a:solidFill>
                    <a:schemeClr val="bg1"/>
                  </a:solidFill>
                  <a:latin typeface="BIZ UDPゴシック" panose="020B0400000000000000" pitchFamily="50" charset="-128"/>
                  <a:ea typeface="BIZ UDPゴシック" panose="020B0400000000000000" pitchFamily="50" charset="-128"/>
                </a:rPr>
                <a:t>)</a:t>
              </a:r>
              <a:endParaRPr lang="ja-JP" altLang="en-US" sz="1200" dirty="0">
                <a:solidFill>
                  <a:schemeClr val="bg1"/>
                </a:solidFill>
                <a:latin typeface="BIZ UDPゴシック" panose="020B0400000000000000" pitchFamily="50" charset="-128"/>
                <a:ea typeface="BIZ UDPゴシック" panose="020B0400000000000000" pitchFamily="50" charset="-128"/>
              </a:endParaRPr>
            </a:p>
          </p:txBody>
        </p:sp>
        <p:sp>
          <p:nvSpPr>
            <p:cNvPr id="29" name="二等辺三角形 28">
              <a:extLst>
                <a:ext uri="{FF2B5EF4-FFF2-40B4-BE49-F238E27FC236}">
                  <a16:creationId xmlns:a16="http://schemas.microsoft.com/office/drawing/2014/main" xmlns="" id="{EFF0DCAE-0A0E-FD0F-D6AE-EC1E1FDA0FCF}"/>
                </a:ext>
              </a:extLst>
            </p:cNvPr>
            <p:cNvSpPr/>
            <p:nvPr/>
          </p:nvSpPr>
          <p:spPr>
            <a:xfrm rot="5400000">
              <a:off x="4233207" y="5304510"/>
              <a:ext cx="354663" cy="217715"/>
            </a:xfrm>
            <a:prstGeom prst="triangl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latin typeface="BIZ UDPゴシック" panose="020B0400000000000000" pitchFamily="50" charset="-128"/>
                <a:ea typeface="BIZ UDPゴシック" panose="020B0400000000000000" pitchFamily="50" charset="-128"/>
              </a:endParaRPr>
            </a:p>
          </p:txBody>
        </p:sp>
        <p:sp>
          <p:nvSpPr>
            <p:cNvPr id="30" name="二等辺三角形 29">
              <a:extLst>
                <a:ext uri="{FF2B5EF4-FFF2-40B4-BE49-F238E27FC236}">
                  <a16:creationId xmlns:a16="http://schemas.microsoft.com/office/drawing/2014/main" xmlns="" id="{46C33316-D911-0332-70E6-39E89495D182}"/>
                </a:ext>
              </a:extLst>
            </p:cNvPr>
            <p:cNvSpPr/>
            <p:nvPr/>
          </p:nvSpPr>
          <p:spPr>
            <a:xfrm rot="5400000">
              <a:off x="9013193" y="5310932"/>
              <a:ext cx="354663" cy="217715"/>
            </a:xfrm>
            <a:prstGeom prst="triangle">
              <a:avLst/>
            </a:prstGeom>
            <a:solidFill>
              <a:srgbClr val="00645A"/>
            </a:solidFill>
            <a:ln>
              <a:solidFill>
                <a:srgbClr val="0064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BIZ UDPゴシック" panose="020B0400000000000000" pitchFamily="50" charset="-128"/>
                <a:ea typeface="BIZ UDPゴシック" panose="020B0400000000000000" pitchFamily="50" charset="-128"/>
              </a:endParaRPr>
            </a:p>
          </p:txBody>
        </p:sp>
      </p:grpSp>
      <p:grpSp>
        <p:nvGrpSpPr>
          <p:cNvPr id="108" name="グループ化 107">
            <a:extLst>
              <a:ext uri="{FF2B5EF4-FFF2-40B4-BE49-F238E27FC236}">
                <a16:creationId xmlns:a16="http://schemas.microsoft.com/office/drawing/2014/main" xmlns="" id="{CA6EF029-0C48-5D74-1166-A05080BB61EB}"/>
              </a:ext>
            </a:extLst>
          </p:cNvPr>
          <p:cNvGrpSpPr/>
          <p:nvPr/>
        </p:nvGrpSpPr>
        <p:grpSpPr>
          <a:xfrm>
            <a:off x="6308747" y="2274791"/>
            <a:ext cx="371080" cy="340348"/>
            <a:chOff x="1201718" y="2627707"/>
            <a:chExt cx="882897" cy="724978"/>
          </a:xfrm>
        </p:grpSpPr>
        <p:grpSp>
          <p:nvGrpSpPr>
            <p:cNvPr id="109" name="グループ化 108">
              <a:extLst>
                <a:ext uri="{FF2B5EF4-FFF2-40B4-BE49-F238E27FC236}">
                  <a16:creationId xmlns:a16="http://schemas.microsoft.com/office/drawing/2014/main" xmlns="" id="{BD5615CF-DDF1-9C05-58A3-59D94DEA0489}"/>
                </a:ext>
              </a:extLst>
            </p:cNvPr>
            <p:cNvGrpSpPr/>
            <p:nvPr/>
          </p:nvGrpSpPr>
          <p:grpSpPr>
            <a:xfrm>
              <a:off x="1201718" y="2627707"/>
              <a:ext cx="882897" cy="724978"/>
              <a:chOff x="7348380" y="3716865"/>
              <a:chExt cx="433294" cy="349255"/>
            </a:xfrm>
          </p:grpSpPr>
          <p:pic>
            <p:nvPicPr>
              <p:cNvPr id="111" name="図 110">
                <a:extLst>
                  <a:ext uri="{FF2B5EF4-FFF2-40B4-BE49-F238E27FC236}">
                    <a16:creationId xmlns:a16="http://schemas.microsoft.com/office/drawing/2014/main" xmlns="" id="{C8A5501A-1379-BA22-E99C-1A9BB60B791A}"/>
                  </a:ext>
                </a:extLst>
              </p:cNvPr>
              <p:cNvPicPr>
                <a:picLocks noChangeAspect="1"/>
              </p:cNvPicPr>
              <p:nvPr/>
            </p:nvPicPr>
            <p:blipFill>
              <a:blip r:embed="rId4"/>
              <a:stretch>
                <a:fillRect/>
              </a:stretch>
            </p:blipFill>
            <p:spPr>
              <a:xfrm>
                <a:off x="7382802" y="3728651"/>
                <a:ext cx="398872" cy="337469"/>
              </a:xfrm>
              <a:prstGeom prst="rect">
                <a:avLst/>
              </a:prstGeom>
            </p:spPr>
          </p:pic>
          <p:sp>
            <p:nvSpPr>
              <p:cNvPr id="112" name="テキスト ボックス 111">
                <a:extLst>
                  <a:ext uri="{FF2B5EF4-FFF2-40B4-BE49-F238E27FC236}">
                    <a16:creationId xmlns:a16="http://schemas.microsoft.com/office/drawing/2014/main" xmlns="" id="{27F3B56F-DF98-B2A3-B03C-4F0CFA2658B3}"/>
                  </a:ext>
                </a:extLst>
              </p:cNvPr>
              <p:cNvSpPr txBox="1"/>
              <p:nvPr/>
            </p:nvSpPr>
            <p:spPr>
              <a:xfrm>
                <a:off x="7348380" y="3716865"/>
                <a:ext cx="215702" cy="315832"/>
              </a:xfrm>
              <a:prstGeom prst="rect">
                <a:avLst/>
              </a:prstGeom>
              <a:noFill/>
            </p:spPr>
            <p:txBody>
              <a:bodyPr wrap="none" rtlCol="0">
                <a:spAutoFit/>
              </a:bodyPr>
              <a:lstStyle/>
              <a:p>
                <a:endParaRPr kumimoji="1" lang="ja-JP" altLang="en-US" sz="1400" dirty="0">
                  <a:latin typeface="BIZ UDPゴシック" panose="020B0400000000000000" pitchFamily="50" charset="-128"/>
                  <a:ea typeface="BIZ UDPゴシック" panose="020B0400000000000000" pitchFamily="50" charset="-128"/>
                </a:endParaRPr>
              </a:p>
            </p:txBody>
          </p:sp>
        </p:grpSp>
        <p:pic>
          <p:nvPicPr>
            <p:cNvPr id="110" name="Google Shape;1346;p36">
              <a:extLst>
                <a:ext uri="{FF2B5EF4-FFF2-40B4-BE49-F238E27FC236}">
                  <a16:creationId xmlns:a16="http://schemas.microsoft.com/office/drawing/2014/main" xmlns="" id="{1F2FDAAF-3EF2-C764-6562-C1032CC172D6}"/>
                </a:ext>
              </a:extLst>
            </p:cNvPr>
            <p:cNvPicPr preferRelativeResize="0"/>
            <p:nvPr/>
          </p:nvPicPr>
          <p:blipFill rotWithShape="1">
            <a:blip r:embed="rId5">
              <a:alphaModFix/>
            </a:blip>
            <a:srcRect b="35504"/>
            <a:stretch/>
          </p:blipFill>
          <p:spPr>
            <a:xfrm>
              <a:off x="1397660" y="2746953"/>
              <a:ext cx="505176" cy="280992"/>
            </a:xfrm>
            <a:prstGeom prst="rect">
              <a:avLst/>
            </a:prstGeom>
            <a:noFill/>
            <a:ln>
              <a:noFill/>
            </a:ln>
          </p:spPr>
        </p:pic>
      </p:grpSp>
      <p:grpSp>
        <p:nvGrpSpPr>
          <p:cNvPr id="113" name="グループ化 112">
            <a:extLst>
              <a:ext uri="{FF2B5EF4-FFF2-40B4-BE49-F238E27FC236}">
                <a16:creationId xmlns:a16="http://schemas.microsoft.com/office/drawing/2014/main" xmlns="" id="{79A47DA1-3D90-E0CE-255D-52EC691CC153}"/>
              </a:ext>
            </a:extLst>
          </p:cNvPr>
          <p:cNvGrpSpPr/>
          <p:nvPr/>
        </p:nvGrpSpPr>
        <p:grpSpPr>
          <a:xfrm>
            <a:off x="6307938" y="2838928"/>
            <a:ext cx="371080" cy="340348"/>
            <a:chOff x="1201718" y="2627707"/>
            <a:chExt cx="882897" cy="724978"/>
          </a:xfrm>
        </p:grpSpPr>
        <p:grpSp>
          <p:nvGrpSpPr>
            <p:cNvPr id="114" name="グループ化 113">
              <a:extLst>
                <a:ext uri="{FF2B5EF4-FFF2-40B4-BE49-F238E27FC236}">
                  <a16:creationId xmlns:a16="http://schemas.microsoft.com/office/drawing/2014/main" xmlns="" id="{B846363B-9620-C82A-F3C1-039800F4750C}"/>
                </a:ext>
              </a:extLst>
            </p:cNvPr>
            <p:cNvGrpSpPr/>
            <p:nvPr/>
          </p:nvGrpSpPr>
          <p:grpSpPr>
            <a:xfrm>
              <a:off x="1201718" y="2627707"/>
              <a:ext cx="882897" cy="724978"/>
              <a:chOff x="7348380" y="3716865"/>
              <a:chExt cx="433294" cy="349255"/>
            </a:xfrm>
          </p:grpSpPr>
          <p:pic>
            <p:nvPicPr>
              <p:cNvPr id="116" name="図 115">
                <a:extLst>
                  <a:ext uri="{FF2B5EF4-FFF2-40B4-BE49-F238E27FC236}">
                    <a16:creationId xmlns:a16="http://schemas.microsoft.com/office/drawing/2014/main" xmlns="" id="{1DBEF118-FD0E-16B7-7F69-87210CAC03FA}"/>
                  </a:ext>
                </a:extLst>
              </p:cNvPr>
              <p:cNvPicPr>
                <a:picLocks noChangeAspect="1"/>
              </p:cNvPicPr>
              <p:nvPr/>
            </p:nvPicPr>
            <p:blipFill>
              <a:blip r:embed="rId4"/>
              <a:stretch>
                <a:fillRect/>
              </a:stretch>
            </p:blipFill>
            <p:spPr>
              <a:xfrm>
                <a:off x="7382802" y="3728651"/>
                <a:ext cx="398872" cy="337469"/>
              </a:xfrm>
              <a:prstGeom prst="rect">
                <a:avLst/>
              </a:prstGeom>
            </p:spPr>
          </p:pic>
          <p:sp>
            <p:nvSpPr>
              <p:cNvPr id="117" name="テキスト ボックス 116">
                <a:extLst>
                  <a:ext uri="{FF2B5EF4-FFF2-40B4-BE49-F238E27FC236}">
                    <a16:creationId xmlns:a16="http://schemas.microsoft.com/office/drawing/2014/main" xmlns="" id="{60C6E532-2B4A-9528-335D-6C6024136AEF}"/>
                  </a:ext>
                </a:extLst>
              </p:cNvPr>
              <p:cNvSpPr txBox="1"/>
              <p:nvPr/>
            </p:nvSpPr>
            <p:spPr>
              <a:xfrm>
                <a:off x="7348380" y="3716865"/>
                <a:ext cx="215702" cy="315832"/>
              </a:xfrm>
              <a:prstGeom prst="rect">
                <a:avLst/>
              </a:prstGeom>
              <a:noFill/>
            </p:spPr>
            <p:txBody>
              <a:bodyPr wrap="none" rtlCol="0">
                <a:spAutoFit/>
              </a:bodyPr>
              <a:lstStyle/>
              <a:p>
                <a:endParaRPr kumimoji="1" lang="ja-JP" altLang="en-US" sz="1400" dirty="0">
                  <a:latin typeface="BIZ UDPゴシック" panose="020B0400000000000000" pitchFamily="50" charset="-128"/>
                  <a:ea typeface="BIZ UDPゴシック" panose="020B0400000000000000" pitchFamily="50" charset="-128"/>
                </a:endParaRPr>
              </a:p>
            </p:txBody>
          </p:sp>
        </p:grpSp>
        <p:pic>
          <p:nvPicPr>
            <p:cNvPr id="115" name="Google Shape;1346;p36">
              <a:extLst>
                <a:ext uri="{FF2B5EF4-FFF2-40B4-BE49-F238E27FC236}">
                  <a16:creationId xmlns:a16="http://schemas.microsoft.com/office/drawing/2014/main" xmlns="" id="{E56075ED-93F1-62DF-000E-A71FB133E0CF}"/>
                </a:ext>
              </a:extLst>
            </p:cNvPr>
            <p:cNvPicPr preferRelativeResize="0"/>
            <p:nvPr/>
          </p:nvPicPr>
          <p:blipFill rotWithShape="1">
            <a:blip r:embed="rId5">
              <a:alphaModFix/>
            </a:blip>
            <a:srcRect b="35504"/>
            <a:stretch/>
          </p:blipFill>
          <p:spPr>
            <a:xfrm>
              <a:off x="1397660" y="2746953"/>
              <a:ext cx="505176" cy="280992"/>
            </a:xfrm>
            <a:prstGeom prst="rect">
              <a:avLst/>
            </a:prstGeom>
            <a:noFill/>
            <a:ln>
              <a:noFill/>
            </a:ln>
          </p:spPr>
        </p:pic>
      </p:grpSp>
      <p:cxnSp>
        <p:nvCxnSpPr>
          <p:cNvPr id="122" name="直線矢印コネクタ 121">
            <a:extLst>
              <a:ext uri="{FF2B5EF4-FFF2-40B4-BE49-F238E27FC236}">
                <a16:creationId xmlns:a16="http://schemas.microsoft.com/office/drawing/2014/main" xmlns="" id="{CA31D7E0-4E8F-1AF1-05C0-999C59AD3300}"/>
              </a:ext>
            </a:extLst>
          </p:cNvPr>
          <p:cNvCxnSpPr>
            <a:cxnSpLocks/>
          </p:cNvCxnSpPr>
          <p:nvPr/>
        </p:nvCxnSpPr>
        <p:spPr>
          <a:xfrm>
            <a:off x="7499608" y="2716148"/>
            <a:ext cx="812141" cy="0"/>
          </a:xfrm>
          <a:prstGeom prst="straightConnector1">
            <a:avLst/>
          </a:prstGeom>
          <a:ln w="28575">
            <a:solidFill>
              <a:schemeClr val="accent6"/>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25" name="フローチャート: 磁気ディスク 124">
            <a:extLst>
              <a:ext uri="{FF2B5EF4-FFF2-40B4-BE49-F238E27FC236}">
                <a16:creationId xmlns:a16="http://schemas.microsoft.com/office/drawing/2014/main" xmlns="" id="{4294D88F-DF10-34DE-2DF0-277C5D10A42E}"/>
              </a:ext>
            </a:extLst>
          </p:cNvPr>
          <p:cNvSpPr/>
          <p:nvPr/>
        </p:nvSpPr>
        <p:spPr>
          <a:xfrm>
            <a:off x="8396108" y="1955052"/>
            <a:ext cx="1387514" cy="1429663"/>
          </a:xfrm>
          <a:prstGeom prst="flowChartMagneticDisk">
            <a:avLst/>
          </a:prstGeom>
          <a:solidFill>
            <a:srgbClr val="0064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latin typeface="BIZ UDPゴシック" panose="020B0400000000000000" pitchFamily="50" charset="-128"/>
                <a:ea typeface="BIZ UDPゴシック" panose="020B0400000000000000" pitchFamily="50" charset="-128"/>
              </a:rPr>
              <a:t>財務会計</a:t>
            </a:r>
            <a:endParaRPr kumimoji="1" lang="ja-JP" altLang="en-US" sz="1600" dirty="0">
              <a:latin typeface="BIZ UDPゴシック" panose="020B0400000000000000" pitchFamily="50" charset="-128"/>
              <a:ea typeface="BIZ UDPゴシック" panose="020B0400000000000000" pitchFamily="50" charset="-128"/>
            </a:endParaRPr>
          </a:p>
        </p:txBody>
      </p:sp>
      <p:sp>
        <p:nvSpPr>
          <p:cNvPr id="6" name="角丸四角形 134">
            <a:extLst>
              <a:ext uri="{FF2B5EF4-FFF2-40B4-BE49-F238E27FC236}">
                <a16:creationId xmlns:a16="http://schemas.microsoft.com/office/drawing/2014/main" xmlns="" id="{5BB02E8C-58D7-3A0E-9525-D3200BABCE47}"/>
              </a:ext>
            </a:extLst>
          </p:cNvPr>
          <p:cNvSpPr/>
          <p:nvPr/>
        </p:nvSpPr>
        <p:spPr>
          <a:xfrm>
            <a:off x="2285733" y="1874871"/>
            <a:ext cx="2189862" cy="284499"/>
          </a:xfrm>
          <a:prstGeom prst="roundRect">
            <a:avLst>
              <a:gd name="adj" fmla="val 9096"/>
            </a:avLst>
          </a:prstGeom>
          <a:solidFill>
            <a:schemeClr val="tx1">
              <a:lumMod val="65000"/>
              <a:lumOff val="3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dirty="0">
                <a:solidFill>
                  <a:schemeClr val="bg1"/>
                </a:solidFill>
                <a:latin typeface="BIZ UDPゴシック" panose="020B0400000000000000" pitchFamily="50" charset="-128"/>
                <a:ea typeface="BIZ UDPゴシック" panose="020B0400000000000000" pitchFamily="50" charset="-128"/>
              </a:rPr>
              <a:t>市の各課局宛てに作成・発行</a:t>
            </a:r>
          </a:p>
        </p:txBody>
      </p:sp>
      <p:cxnSp>
        <p:nvCxnSpPr>
          <p:cNvPr id="8" name="直線矢印コネクタ 7">
            <a:extLst>
              <a:ext uri="{FF2B5EF4-FFF2-40B4-BE49-F238E27FC236}">
                <a16:creationId xmlns:a16="http://schemas.microsoft.com/office/drawing/2014/main" xmlns="" id="{C648000C-1465-3081-D7B6-35608E9DE686}"/>
              </a:ext>
            </a:extLst>
          </p:cNvPr>
          <p:cNvCxnSpPr>
            <a:cxnSpLocks/>
          </p:cNvCxnSpPr>
          <p:nvPr/>
        </p:nvCxnSpPr>
        <p:spPr>
          <a:xfrm>
            <a:off x="4207150" y="2424965"/>
            <a:ext cx="901530" cy="0"/>
          </a:xfrm>
          <a:prstGeom prst="straightConnector1">
            <a:avLst/>
          </a:prstGeom>
          <a:ln w="28575">
            <a:solidFill>
              <a:schemeClr val="accent6"/>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9" name="コネクタ: カギ線 8">
            <a:extLst>
              <a:ext uri="{FF2B5EF4-FFF2-40B4-BE49-F238E27FC236}">
                <a16:creationId xmlns:a16="http://schemas.microsoft.com/office/drawing/2014/main" xmlns="" id="{7C2D915A-19F8-9417-1794-F3A14E7C773C}"/>
              </a:ext>
            </a:extLst>
          </p:cNvPr>
          <p:cNvCxnSpPr>
            <a:cxnSpLocks/>
            <a:stCxn id="125" idx="3"/>
          </p:cNvCxnSpPr>
          <p:nvPr/>
        </p:nvCxnSpPr>
        <p:spPr>
          <a:xfrm rot="5400000">
            <a:off x="7862890" y="2322356"/>
            <a:ext cx="164616" cy="2289334"/>
          </a:xfrm>
          <a:prstGeom prst="bentConnector2">
            <a:avLst/>
          </a:prstGeom>
          <a:ln w="28575">
            <a:solidFill>
              <a:schemeClr val="accent6"/>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7" name="角丸四角形 158">
            <a:extLst>
              <a:ext uri="{FF2B5EF4-FFF2-40B4-BE49-F238E27FC236}">
                <a16:creationId xmlns:a16="http://schemas.microsoft.com/office/drawing/2014/main" xmlns="" id="{D3F476B5-AE27-EE26-8B64-6BE968B3C35E}"/>
              </a:ext>
            </a:extLst>
          </p:cNvPr>
          <p:cNvSpPr/>
          <p:nvPr/>
        </p:nvSpPr>
        <p:spPr>
          <a:xfrm>
            <a:off x="5388509" y="3370494"/>
            <a:ext cx="1092071" cy="380348"/>
          </a:xfrm>
          <a:prstGeom prst="roundRect">
            <a:avLst>
              <a:gd name="adj" fmla="val 8905"/>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b="1" dirty="0">
                <a:solidFill>
                  <a:schemeClr val="bg1"/>
                </a:solidFill>
                <a:latin typeface="BIZ UDPゴシック" panose="020B0400000000000000" pitchFamily="50" charset="-128"/>
                <a:ea typeface="BIZ UDPゴシック" panose="020B0400000000000000" pitchFamily="50" charset="-128"/>
                <a:cs typeface="Meiryo UI" panose="020B0604030504040204" pitchFamily="50" charset="-128"/>
              </a:rPr>
              <a:t>A</a:t>
            </a:r>
            <a:r>
              <a:rPr lang="ja-JP" altLang="en-US" sz="1600" b="1" dirty="0">
                <a:solidFill>
                  <a:schemeClr val="bg1"/>
                </a:solidFill>
                <a:latin typeface="BIZ UDPゴシック" panose="020B0400000000000000" pitchFamily="50" charset="-128"/>
                <a:ea typeface="BIZ UDPゴシック" panose="020B0400000000000000" pitchFamily="50" charset="-128"/>
                <a:cs typeface="Meiryo UI" panose="020B0604030504040204" pitchFamily="50" charset="-128"/>
              </a:rPr>
              <a:t>課</a:t>
            </a:r>
            <a:endParaRPr lang="en-US" altLang="ja-JP" sz="1600" b="1" dirty="0">
              <a:solidFill>
                <a:schemeClr val="bg1"/>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grpSp>
        <p:nvGrpSpPr>
          <p:cNvPr id="19" name="グループ化 18">
            <a:extLst>
              <a:ext uri="{FF2B5EF4-FFF2-40B4-BE49-F238E27FC236}">
                <a16:creationId xmlns:a16="http://schemas.microsoft.com/office/drawing/2014/main" xmlns="" id="{0F133A06-2307-B63B-4265-57EE1DC78DA8}"/>
              </a:ext>
            </a:extLst>
          </p:cNvPr>
          <p:cNvGrpSpPr/>
          <p:nvPr/>
        </p:nvGrpSpPr>
        <p:grpSpPr>
          <a:xfrm>
            <a:off x="6315201" y="3402571"/>
            <a:ext cx="371080" cy="340348"/>
            <a:chOff x="1201718" y="2627707"/>
            <a:chExt cx="882897" cy="724978"/>
          </a:xfrm>
        </p:grpSpPr>
        <p:grpSp>
          <p:nvGrpSpPr>
            <p:cNvPr id="20" name="グループ化 19">
              <a:extLst>
                <a:ext uri="{FF2B5EF4-FFF2-40B4-BE49-F238E27FC236}">
                  <a16:creationId xmlns:a16="http://schemas.microsoft.com/office/drawing/2014/main" xmlns="" id="{4FC5AF69-1BCA-7FDB-57D5-9C9E21A0E307}"/>
                </a:ext>
              </a:extLst>
            </p:cNvPr>
            <p:cNvGrpSpPr/>
            <p:nvPr/>
          </p:nvGrpSpPr>
          <p:grpSpPr>
            <a:xfrm>
              <a:off x="1201718" y="2627707"/>
              <a:ext cx="882897" cy="724978"/>
              <a:chOff x="7348380" y="3716865"/>
              <a:chExt cx="433294" cy="349255"/>
            </a:xfrm>
          </p:grpSpPr>
          <p:pic>
            <p:nvPicPr>
              <p:cNvPr id="27" name="図 26">
                <a:extLst>
                  <a:ext uri="{FF2B5EF4-FFF2-40B4-BE49-F238E27FC236}">
                    <a16:creationId xmlns:a16="http://schemas.microsoft.com/office/drawing/2014/main" xmlns="" id="{91E3FE1A-0ADE-0B5B-9A26-C9BBC479180E}"/>
                  </a:ext>
                </a:extLst>
              </p:cNvPr>
              <p:cNvPicPr>
                <a:picLocks noChangeAspect="1"/>
              </p:cNvPicPr>
              <p:nvPr/>
            </p:nvPicPr>
            <p:blipFill>
              <a:blip r:embed="rId4"/>
              <a:stretch>
                <a:fillRect/>
              </a:stretch>
            </p:blipFill>
            <p:spPr>
              <a:xfrm>
                <a:off x="7382802" y="3728651"/>
                <a:ext cx="398872" cy="337469"/>
              </a:xfrm>
              <a:prstGeom prst="rect">
                <a:avLst/>
              </a:prstGeom>
            </p:spPr>
          </p:pic>
          <p:sp>
            <p:nvSpPr>
              <p:cNvPr id="28" name="テキスト ボックス 27">
                <a:extLst>
                  <a:ext uri="{FF2B5EF4-FFF2-40B4-BE49-F238E27FC236}">
                    <a16:creationId xmlns:a16="http://schemas.microsoft.com/office/drawing/2014/main" xmlns="" id="{D198D607-56C7-A811-0F68-2816F5BE7694}"/>
                  </a:ext>
                </a:extLst>
              </p:cNvPr>
              <p:cNvSpPr txBox="1"/>
              <p:nvPr/>
            </p:nvSpPr>
            <p:spPr>
              <a:xfrm>
                <a:off x="7348380" y="3716865"/>
                <a:ext cx="215702" cy="315832"/>
              </a:xfrm>
              <a:prstGeom prst="rect">
                <a:avLst/>
              </a:prstGeom>
              <a:noFill/>
            </p:spPr>
            <p:txBody>
              <a:bodyPr wrap="none" rtlCol="0">
                <a:spAutoFit/>
              </a:bodyPr>
              <a:lstStyle/>
              <a:p>
                <a:endParaRPr kumimoji="1" lang="ja-JP" altLang="en-US" sz="1400" dirty="0">
                  <a:latin typeface="BIZ UDPゴシック" panose="020B0400000000000000" pitchFamily="50" charset="-128"/>
                  <a:ea typeface="BIZ UDPゴシック" panose="020B0400000000000000" pitchFamily="50" charset="-128"/>
                </a:endParaRPr>
              </a:p>
            </p:txBody>
          </p:sp>
        </p:grpSp>
        <p:pic>
          <p:nvPicPr>
            <p:cNvPr id="26" name="Google Shape;1346;p36">
              <a:extLst>
                <a:ext uri="{FF2B5EF4-FFF2-40B4-BE49-F238E27FC236}">
                  <a16:creationId xmlns:a16="http://schemas.microsoft.com/office/drawing/2014/main" xmlns="" id="{81AF8AE4-A03A-CB18-81C3-81C3CADAE5E4}"/>
                </a:ext>
              </a:extLst>
            </p:cNvPr>
            <p:cNvPicPr preferRelativeResize="0"/>
            <p:nvPr/>
          </p:nvPicPr>
          <p:blipFill rotWithShape="1">
            <a:blip r:embed="rId5">
              <a:alphaModFix/>
            </a:blip>
            <a:srcRect b="35504"/>
            <a:stretch/>
          </p:blipFill>
          <p:spPr>
            <a:xfrm>
              <a:off x="1397660" y="2746953"/>
              <a:ext cx="505176" cy="280992"/>
            </a:xfrm>
            <a:prstGeom prst="rect">
              <a:avLst/>
            </a:prstGeom>
            <a:noFill/>
            <a:ln>
              <a:noFill/>
            </a:ln>
          </p:spPr>
        </p:pic>
      </p:grpSp>
      <p:cxnSp>
        <p:nvCxnSpPr>
          <p:cNvPr id="53" name="直線矢印コネクタ 52">
            <a:extLst>
              <a:ext uri="{FF2B5EF4-FFF2-40B4-BE49-F238E27FC236}">
                <a16:creationId xmlns:a16="http://schemas.microsoft.com/office/drawing/2014/main" xmlns="" id="{43D4BCFB-A60C-A401-21AF-825A6D610B50}"/>
              </a:ext>
            </a:extLst>
          </p:cNvPr>
          <p:cNvCxnSpPr>
            <a:cxnSpLocks/>
          </p:cNvCxnSpPr>
          <p:nvPr/>
        </p:nvCxnSpPr>
        <p:spPr>
          <a:xfrm flipH="1">
            <a:off x="2499360" y="3536050"/>
            <a:ext cx="2255052" cy="13281"/>
          </a:xfrm>
          <a:prstGeom prst="straightConnector1">
            <a:avLst/>
          </a:prstGeom>
          <a:ln w="28575">
            <a:solidFill>
              <a:schemeClr val="accent6"/>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58" name="角丸四角形 289">
            <a:extLst>
              <a:ext uri="{FF2B5EF4-FFF2-40B4-BE49-F238E27FC236}">
                <a16:creationId xmlns:a16="http://schemas.microsoft.com/office/drawing/2014/main" xmlns="" id="{71452852-0A62-BA47-26D8-8D8C1F6CF542}"/>
              </a:ext>
            </a:extLst>
          </p:cNvPr>
          <p:cNvSpPr/>
          <p:nvPr/>
        </p:nvSpPr>
        <p:spPr>
          <a:xfrm>
            <a:off x="3442109" y="3698046"/>
            <a:ext cx="955652" cy="254049"/>
          </a:xfrm>
          <a:prstGeom prst="roundRect">
            <a:avLst>
              <a:gd name="adj" fmla="val 4232"/>
            </a:avLst>
          </a:prstGeom>
          <a:solidFill>
            <a:srgbClr val="FFFCDC"/>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a:solidFill>
                  <a:schemeClr val="tx1">
                    <a:lumMod val="75000"/>
                    <a:lumOff val="25000"/>
                  </a:schemeClr>
                </a:solidFill>
                <a:latin typeface="BIZ UDPゴシック" panose="020B0400000000000000" pitchFamily="50" charset="-128"/>
                <a:ea typeface="BIZ UDPゴシック" panose="020B0400000000000000" pitchFamily="50" charset="-128"/>
              </a:rPr>
              <a:t>支払通知書</a:t>
            </a:r>
          </a:p>
        </p:txBody>
      </p:sp>
      <p:pic>
        <p:nvPicPr>
          <p:cNvPr id="57" name="グラフィックス 56">
            <a:extLst>
              <a:ext uri="{FF2B5EF4-FFF2-40B4-BE49-F238E27FC236}">
                <a16:creationId xmlns:a16="http://schemas.microsoft.com/office/drawing/2014/main" xmlns="" id="{222D2D6A-5BBE-9976-FD55-D5A53CC07759}"/>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extLst>
          </a:blip>
          <a:stretch>
            <a:fillRect/>
          </a:stretch>
        </p:blipFill>
        <p:spPr>
          <a:xfrm>
            <a:off x="3705000" y="3275536"/>
            <a:ext cx="450109" cy="450109"/>
          </a:xfrm>
          <a:prstGeom prst="rect">
            <a:avLst/>
          </a:prstGeom>
        </p:spPr>
      </p:pic>
      <p:sp>
        <p:nvSpPr>
          <p:cNvPr id="61" name="角丸四角形 289">
            <a:extLst>
              <a:ext uri="{FF2B5EF4-FFF2-40B4-BE49-F238E27FC236}">
                <a16:creationId xmlns:a16="http://schemas.microsoft.com/office/drawing/2014/main" xmlns="" id="{1FA1A657-FBE7-53B8-B7FA-EA5F2EE3945C}"/>
              </a:ext>
            </a:extLst>
          </p:cNvPr>
          <p:cNvSpPr/>
          <p:nvPr/>
        </p:nvSpPr>
        <p:spPr>
          <a:xfrm>
            <a:off x="7418601" y="3382252"/>
            <a:ext cx="1018148" cy="307776"/>
          </a:xfrm>
          <a:prstGeom prst="roundRect">
            <a:avLst>
              <a:gd name="adj" fmla="val 4232"/>
            </a:avLst>
          </a:prstGeom>
          <a:solidFill>
            <a:srgbClr val="FFFCDC"/>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a:solidFill>
                  <a:schemeClr val="tx1">
                    <a:lumMod val="75000"/>
                    <a:lumOff val="25000"/>
                  </a:schemeClr>
                </a:solidFill>
                <a:latin typeface="BIZ UDPゴシック" panose="020B0400000000000000" pitchFamily="50" charset="-128"/>
                <a:ea typeface="BIZ UDPゴシック" panose="020B0400000000000000" pitchFamily="50" charset="-128"/>
              </a:rPr>
              <a:t>会計処理後</a:t>
            </a:r>
            <a:endParaRPr lang="en-US" altLang="ja-JP" sz="105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8271300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28;p20">
            <a:extLst>
              <a:ext uri="{FF2B5EF4-FFF2-40B4-BE49-F238E27FC236}">
                <a16:creationId xmlns:a16="http://schemas.microsoft.com/office/drawing/2014/main" xmlns="" id="{2D5809C9-1B94-7EFF-5461-351366456ECB}"/>
              </a:ext>
            </a:extLst>
          </p:cNvPr>
          <p:cNvPicPr preferRelativeResize="0"/>
          <p:nvPr/>
        </p:nvPicPr>
        <p:blipFill rotWithShape="1">
          <a:blip r:embed="rId3">
            <a:alphaModFix/>
          </a:blip>
          <a:srcRect l="-640" r="639"/>
          <a:stretch/>
        </p:blipFill>
        <p:spPr>
          <a:xfrm>
            <a:off x="10811336" y="41117"/>
            <a:ext cx="1153502" cy="393975"/>
          </a:xfrm>
          <a:prstGeom prst="rect">
            <a:avLst/>
          </a:prstGeom>
          <a:noFill/>
          <a:ln>
            <a:noFill/>
          </a:ln>
        </p:spPr>
      </p:pic>
      <p:sp>
        <p:nvSpPr>
          <p:cNvPr id="98" name="正方形/長方形 97">
            <a:extLst>
              <a:ext uri="{FF2B5EF4-FFF2-40B4-BE49-F238E27FC236}">
                <a16:creationId xmlns:a16="http://schemas.microsoft.com/office/drawing/2014/main" xmlns="" id="{2C878A52-6C2E-7773-9928-FDFDD5686837}"/>
              </a:ext>
            </a:extLst>
          </p:cNvPr>
          <p:cNvSpPr/>
          <p:nvPr/>
        </p:nvSpPr>
        <p:spPr>
          <a:xfrm>
            <a:off x="5202664" y="5957112"/>
            <a:ext cx="4717338" cy="738664"/>
          </a:xfrm>
          <a:prstGeom prst="rect">
            <a:avLst/>
          </a:prstGeom>
        </p:spPr>
        <p:txBody>
          <a:bodyPr wrap="square">
            <a:spAutoFit/>
          </a:bodyPr>
          <a:lstStyle/>
          <a:p>
            <a:endParaRPr lang="en-US" altLang="ja-JP" sz="1400" dirty="0">
              <a:latin typeface="BIZ UDPゴシック" panose="020B0400000000000000" pitchFamily="50" charset="-128"/>
              <a:ea typeface="BIZ UDPゴシック" panose="020B0400000000000000" pitchFamily="50" charset="-128"/>
            </a:endParaRPr>
          </a:p>
          <a:p>
            <a:endParaRPr lang="en-US" altLang="ja-JP" sz="1400" dirty="0">
              <a:latin typeface="BIZ UDPゴシック" panose="020B0400000000000000" pitchFamily="50" charset="-128"/>
              <a:ea typeface="BIZ UDPゴシック" panose="020B0400000000000000" pitchFamily="50" charset="-128"/>
            </a:endParaRPr>
          </a:p>
          <a:p>
            <a:pPr lvl="0"/>
            <a:endParaRPr lang="en-US" altLang="ja-JP" sz="1400" dirty="0">
              <a:latin typeface="BIZ UDPゴシック" panose="020B0400000000000000" pitchFamily="50" charset="-128"/>
              <a:ea typeface="BIZ UDPゴシック" panose="020B0400000000000000" pitchFamily="50" charset="-128"/>
            </a:endParaRPr>
          </a:p>
        </p:txBody>
      </p:sp>
      <p:grpSp>
        <p:nvGrpSpPr>
          <p:cNvPr id="4" name="グループ化 3">
            <a:extLst>
              <a:ext uri="{FF2B5EF4-FFF2-40B4-BE49-F238E27FC236}">
                <a16:creationId xmlns:a16="http://schemas.microsoft.com/office/drawing/2014/main" xmlns="" id="{98247426-015A-E8F2-E7B1-65A7DF92F3A1}"/>
              </a:ext>
            </a:extLst>
          </p:cNvPr>
          <p:cNvGrpSpPr/>
          <p:nvPr/>
        </p:nvGrpSpPr>
        <p:grpSpPr>
          <a:xfrm>
            <a:off x="536783" y="1298940"/>
            <a:ext cx="3702326" cy="284502"/>
            <a:chOff x="732243" y="963432"/>
            <a:chExt cx="3702326" cy="284502"/>
          </a:xfrm>
          <a:solidFill>
            <a:srgbClr val="00645A"/>
          </a:solidFill>
        </p:grpSpPr>
        <p:sp>
          <p:nvSpPr>
            <p:cNvPr id="5" name="角丸四角形 135">
              <a:extLst>
                <a:ext uri="{FF2B5EF4-FFF2-40B4-BE49-F238E27FC236}">
                  <a16:creationId xmlns:a16="http://schemas.microsoft.com/office/drawing/2014/main" xmlns="" id="{F24D18B7-BDC1-49D8-F88C-B32532C6EEE1}"/>
                </a:ext>
              </a:extLst>
            </p:cNvPr>
            <p:cNvSpPr/>
            <p:nvPr/>
          </p:nvSpPr>
          <p:spPr>
            <a:xfrm>
              <a:off x="732243" y="963433"/>
              <a:ext cx="523074" cy="284501"/>
            </a:xfrm>
            <a:prstGeom prst="roundRect">
              <a:avLst>
                <a:gd name="adj" fmla="val 18193"/>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46800" rtlCol="0" anchor="ctr"/>
            <a:lstStyle/>
            <a:p>
              <a:pPr algn="ctr"/>
              <a:r>
                <a:rPr lang="en-US" altLang="ja-JP" sz="1400" dirty="0">
                  <a:latin typeface="BIZ UDPゴシック" panose="020B0400000000000000" pitchFamily="50" charset="-128"/>
                  <a:ea typeface="BIZ UDPゴシック" panose="020B0400000000000000" pitchFamily="50" charset="-128"/>
                </a:rPr>
                <a:t>1</a:t>
              </a:r>
              <a:endParaRPr lang="ja-JP" altLang="en-US" sz="1400" dirty="0">
                <a:latin typeface="BIZ UDPゴシック" panose="020B0400000000000000" pitchFamily="50" charset="-128"/>
                <a:ea typeface="BIZ UDPゴシック" panose="020B0400000000000000" pitchFamily="50" charset="-128"/>
              </a:endParaRPr>
            </a:p>
          </p:txBody>
        </p:sp>
        <p:sp>
          <p:nvSpPr>
            <p:cNvPr id="6" name="角丸四角形 134">
              <a:extLst>
                <a:ext uri="{FF2B5EF4-FFF2-40B4-BE49-F238E27FC236}">
                  <a16:creationId xmlns:a16="http://schemas.microsoft.com/office/drawing/2014/main" xmlns="" id="{9F271A6A-7164-7FBC-547A-06A1F58F433A}"/>
                </a:ext>
              </a:extLst>
            </p:cNvPr>
            <p:cNvSpPr/>
            <p:nvPr/>
          </p:nvSpPr>
          <p:spPr>
            <a:xfrm>
              <a:off x="1197031" y="963432"/>
              <a:ext cx="3237538" cy="284502"/>
            </a:xfrm>
            <a:prstGeom prst="roundRect">
              <a:avLst>
                <a:gd name="adj" fmla="val 9096"/>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a:solidFill>
                    <a:schemeClr val="bg1"/>
                  </a:solidFill>
                  <a:latin typeface="BIZ UDPゴシック" panose="020B0400000000000000" pitchFamily="50" charset="-128"/>
                  <a:ea typeface="BIZ UDPゴシック" panose="020B0400000000000000" pitchFamily="50" charset="-128"/>
                </a:rPr>
                <a:t>　機能　一部抜粋</a:t>
              </a:r>
            </a:p>
          </p:txBody>
        </p:sp>
      </p:grpSp>
      <p:grpSp>
        <p:nvGrpSpPr>
          <p:cNvPr id="7" name="グループ化 6">
            <a:extLst>
              <a:ext uri="{FF2B5EF4-FFF2-40B4-BE49-F238E27FC236}">
                <a16:creationId xmlns:a16="http://schemas.microsoft.com/office/drawing/2014/main" xmlns="" id="{BB864057-1664-6D83-7D2F-17782B37F2B7}"/>
              </a:ext>
            </a:extLst>
          </p:cNvPr>
          <p:cNvGrpSpPr/>
          <p:nvPr/>
        </p:nvGrpSpPr>
        <p:grpSpPr>
          <a:xfrm>
            <a:off x="6464817" y="1277528"/>
            <a:ext cx="3702326" cy="284502"/>
            <a:chOff x="732243" y="963432"/>
            <a:chExt cx="3702326" cy="284502"/>
          </a:xfrm>
          <a:solidFill>
            <a:srgbClr val="00645A"/>
          </a:solidFill>
        </p:grpSpPr>
        <p:sp>
          <p:nvSpPr>
            <p:cNvPr id="8" name="角丸四角形 135">
              <a:extLst>
                <a:ext uri="{FF2B5EF4-FFF2-40B4-BE49-F238E27FC236}">
                  <a16:creationId xmlns:a16="http://schemas.microsoft.com/office/drawing/2014/main" xmlns="" id="{65E13EEC-A884-CD5C-F320-FB5C6130CD2E}"/>
                </a:ext>
              </a:extLst>
            </p:cNvPr>
            <p:cNvSpPr/>
            <p:nvPr/>
          </p:nvSpPr>
          <p:spPr>
            <a:xfrm>
              <a:off x="732243" y="963433"/>
              <a:ext cx="523074" cy="284501"/>
            </a:xfrm>
            <a:prstGeom prst="roundRect">
              <a:avLst>
                <a:gd name="adj" fmla="val 18193"/>
              </a:avLst>
            </a:prstGeom>
            <a:grpFill/>
            <a:ln w="190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tIns="46800" rtlCol="0" anchor="ctr"/>
            <a:lstStyle/>
            <a:p>
              <a:pPr algn="ctr"/>
              <a:r>
                <a:rPr lang="en-US" altLang="ja-JP" sz="1400" dirty="0">
                  <a:latin typeface="BIZ UDPゴシック" panose="020B0400000000000000" pitchFamily="50" charset="-128"/>
                  <a:ea typeface="BIZ UDPゴシック" panose="020B0400000000000000" pitchFamily="50" charset="-128"/>
                </a:rPr>
                <a:t>2</a:t>
              </a:r>
              <a:endParaRPr lang="ja-JP" altLang="en-US" sz="1400" dirty="0">
                <a:latin typeface="BIZ UDPゴシック" panose="020B0400000000000000" pitchFamily="50" charset="-128"/>
                <a:ea typeface="BIZ UDPゴシック" panose="020B0400000000000000" pitchFamily="50" charset="-128"/>
              </a:endParaRPr>
            </a:p>
          </p:txBody>
        </p:sp>
        <p:sp>
          <p:nvSpPr>
            <p:cNvPr id="9" name="角丸四角形 134">
              <a:extLst>
                <a:ext uri="{FF2B5EF4-FFF2-40B4-BE49-F238E27FC236}">
                  <a16:creationId xmlns:a16="http://schemas.microsoft.com/office/drawing/2014/main" xmlns="" id="{F4B4A2B4-016C-1F57-AEE7-1FD8EB6E9089}"/>
                </a:ext>
              </a:extLst>
            </p:cNvPr>
            <p:cNvSpPr/>
            <p:nvPr/>
          </p:nvSpPr>
          <p:spPr>
            <a:xfrm>
              <a:off x="1197031" y="963432"/>
              <a:ext cx="3237538" cy="284502"/>
            </a:xfrm>
            <a:prstGeom prst="roundRect">
              <a:avLst>
                <a:gd name="adj" fmla="val 9096"/>
              </a:avLst>
            </a:prstGeom>
            <a:grpFill/>
            <a:ln w="190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a:solidFill>
                    <a:schemeClr val="bg1"/>
                  </a:solidFill>
                  <a:latin typeface="BIZ UDPゴシック" panose="020B0400000000000000" pitchFamily="50" charset="-128"/>
                  <a:ea typeface="BIZ UDPゴシック" panose="020B0400000000000000" pitchFamily="50" charset="-128"/>
                </a:rPr>
                <a:t>　メリット</a:t>
              </a:r>
            </a:p>
          </p:txBody>
        </p:sp>
      </p:grpSp>
      <p:sp>
        <p:nvSpPr>
          <p:cNvPr id="10" name="テキスト ボックス 9">
            <a:extLst>
              <a:ext uri="{FF2B5EF4-FFF2-40B4-BE49-F238E27FC236}">
                <a16:creationId xmlns:a16="http://schemas.microsoft.com/office/drawing/2014/main" xmlns="" id="{D5ACA27A-4CF3-4489-C6E8-3B26B4EA4844}"/>
              </a:ext>
            </a:extLst>
          </p:cNvPr>
          <p:cNvSpPr txBox="1"/>
          <p:nvPr/>
        </p:nvSpPr>
        <p:spPr>
          <a:xfrm>
            <a:off x="579183" y="67256"/>
            <a:ext cx="11296033" cy="461665"/>
          </a:xfrm>
          <a:prstGeom prst="rect">
            <a:avLst/>
          </a:prstGeom>
          <a:noFill/>
        </p:spPr>
        <p:txBody>
          <a:bodyPr wrap="square" rtlCol="0">
            <a:spAutoFit/>
          </a:bodyPr>
          <a:lstStyle/>
          <a:p>
            <a:r>
              <a:rPr lang="en-US" altLang="ja-JP" sz="2400" b="1" dirty="0" err="1">
                <a:latin typeface="BIZ UDPゴシック" panose="020B0400000000000000" pitchFamily="50" charset="-128"/>
                <a:ea typeface="BIZ UDPゴシック" panose="020B0400000000000000" pitchFamily="50" charset="-128"/>
              </a:rPr>
              <a:t>BtoB</a:t>
            </a:r>
            <a:r>
              <a:rPr lang="ja-JP" altLang="en-US" sz="2400" b="1" dirty="0">
                <a:latin typeface="BIZ UDPゴシック" panose="020B0400000000000000" pitchFamily="50" charset="-128"/>
                <a:ea typeface="BIZ UDPゴシック" panose="020B0400000000000000" pitchFamily="50" charset="-128"/>
              </a:rPr>
              <a:t>プラットフォーム請求書　機能とメリット</a:t>
            </a:r>
            <a:endParaRPr lang="en-US" altLang="ja-JP" sz="2400" b="1" dirty="0">
              <a:latin typeface="BIZ UDPゴシック" panose="020B0400000000000000" pitchFamily="50" charset="-128"/>
              <a:ea typeface="BIZ UDPゴシック" panose="020B0400000000000000" pitchFamily="50" charset="-128"/>
            </a:endParaRPr>
          </a:p>
        </p:txBody>
      </p:sp>
      <p:sp>
        <p:nvSpPr>
          <p:cNvPr id="3" name="正方形/長方形 2">
            <a:extLst>
              <a:ext uri="{FF2B5EF4-FFF2-40B4-BE49-F238E27FC236}">
                <a16:creationId xmlns:a16="http://schemas.microsoft.com/office/drawing/2014/main" xmlns="" id="{242585D7-021A-31E3-A32F-BB89D5DCF5DB}"/>
              </a:ext>
            </a:extLst>
          </p:cNvPr>
          <p:cNvSpPr/>
          <p:nvPr/>
        </p:nvSpPr>
        <p:spPr>
          <a:xfrm>
            <a:off x="536783" y="1769506"/>
            <a:ext cx="5285287" cy="3754874"/>
          </a:xfrm>
          <a:prstGeom prst="rect">
            <a:avLst/>
          </a:prstGeom>
        </p:spPr>
        <p:txBody>
          <a:bodyPr wrap="square">
            <a:spAutoFit/>
          </a:bodyPr>
          <a:lstStyle/>
          <a:p>
            <a:pPr marL="285750" indent="-285750">
              <a:buFont typeface="Wingdings" panose="05000000000000000000" pitchFamily="2" charset="2"/>
              <a:buChar char="l"/>
            </a:pPr>
            <a:r>
              <a:rPr lang="ja-JP" altLang="en-US" sz="1400" dirty="0">
                <a:latin typeface="BIZ UDPゴシック" panose="020B0400000000000000" pitchFamily="50" charset="-128"/>
                <a:ea typeface="BIZ UDPゴシック" panose="020B0400000000000000" pitchFamily="50" charset="-128"/>
              </a:rPr>
              <a:t>インターネット</a:t>
            </a:r>
            <a:r>
              <a:rPr lang="ja-JP" altLang="ja-JP" sz="1400" dirty="0">
                <a:latin typeface="BIZ UDPゴシック" panose="020B0400000000000000" pitchFamily="50" charset="-128"/>
                <a:ea typeface="BIZ UDPゴシック" panose="020B0400000000000000" pitchFamily="50" charset="-128"/>
              </a:rPr>
              <a:t>接続可能な</a:t>
            </a:r>
            <a:r>
              <a:rPr lang="en-US" altLang="ja-JP" sz="1400" dirty="0">
                <a:latin typeface="BIZ UDPゴシック" panose="020B0400000000000000" pitchFamily="50" charset="-128"/>
                <a:ea typeface="BIZ UDPゴシック" panose="020B0400000000000000" pitchFamily="50" charset="-128"/>
              </a:rPr>
              <a:t>PC</a:t>
            </a:r>
            <a:r>
              <a:rPr lang="ja-JP" altLang="ja-JP" sz="1400" dirty="0">
                <a:latin typeface="BIZ UDPゴシック" panose="020B0400000000000000" pitchFamily="50" charset="-128"/>
                <a:ea typeface="BIZ UDPゴシック" panose="020B0400000000000000" pitchFamily="50" charset="-128"/>
              </a:rPr>
              <a:t>で利用</a:t>
            </a:r>
            <a:r>
              <a:rPr lang="ja-JP" altLang="en-US" sz="1400" dirty="0">
                <a:latin typeface="BIZ UDPゴシック" panose="020B0400000000000000" pitchFamily="50" charset="-128"/>
                <a:ea typeface="BIZ UDPゴシック" panose="020B0400000000000000" pitchFamily="50" charset="-128"/>
              </a:rPr>
              <a:t>可能</a:t>
            </a:r>
            <a:endParaRPr lang="en-US" altLang="ja-JP" sz="1400" dirty="0">
              <a:latin typeface="BIZ UDPゴシック" panose="020B0400000000000000" pitchFamily="50" charset="-128"/>
              <a:ea typeface="BIZ UDPゴシック" panose="020B0400000000000000" pitchFamily="50" charset="-128"/>
            </a:endParaRPr>
          </a:p>
          <a:p>
            <a:pPr marL="285750" indent="-285750">
              <a:buFont typeface="Wingdings" panose="05000000000000000000" pitchFamily="2" charset="2"/>
              <a:buChar char="l"/>
            </a:pPr>
            <a:endParaRPr lang="en-US" altLang="ja-JP" sz="1400" dirty="0">
              <a:latin typeface="BIZ UDPゴシック" panose="020B0400000000000000" pitchFamily="50" charset="-128"/>
              <a:ea typeface="BIZ UDPゴシック" panose="020B0400000000000000" pitchFamily="50" charset="-128"/>
            </a:endParaRPr>
          </a:p>
          <a:p>
            <a:pPr marL="285750" indent="-285750">
              <a:buFont typeface="Wingdings" panose="05000000000000000000" pitchFamily="2" charset="2"/>
              <a:buChar char="l"/>
            </a:pPr>
            <a:r>
              <a:rPr lang="ja-JP" altLang="en-US" sz="1400" dirty="0">
                <a:latin typeface="BIZ UDPゴシック" panose="020B0400000000000000" pitchFamily="50" charset="-128"/>
                <a:ea typeface="BIZ UDPゴシック" panose="020B0400000000000000" pitchFamily="50" charset="-128"/>
              </a:rPr>
              <a:t>請求書の作成機能（画面入力・一括アップロード作成）</a:t>
            </a:r>
            <a:endParaRPr lang="en-US" altLang="ja-JP" sz="1400" dirty="0">
              <a:latin typeface="BIZ UDPゴシック" panose="020B0400000000000000" pitchFamily="50" charset="-128"/>
              <a:ea typeface="BIZ UDPゴシック" panose="020B0400000000000000" pitchFamily="50" charset="-128"/>
            </a:endParaRPr>
          </a:p>
          <a:p>
            <a:endParaRPr lang="en-US" altLang="ja-JP" sz="1400" dirty="0">
              <a:latin typeface="BIZ UDPゴシック" panose="020B0400000000000000" pitchFamily="50" charset="-128"/>
              <a:ea typeface="BIZ UDPゴシック" panose="020B0400000000000000" pitchFamily="50" charset="-128"/>
            </a:endParaRPr>
          </a:p>
          <a:p>
            <a:pPr marL="285750" indent="-285750">
              <a:buFont typeface="Wingdings" panose="05000000000000000000" pitchFamily="2" charset="2"/>
              <a:buChar char="l"/>
            </a:pPr>
            <a:r>
              <a:rPr lang="ja-JP" altLang="en-US" sz="1400" dirty="0">
                <a:latin typeface="BIZ UDPゴシック" panose="020B0400000000000000" pitchFamily="50" charset="-128"/>
                <a:ea typeface="BIZ UDPゴシック" panose="020B0400000000000000" pitchFamily="50" charset="-128"/>
              </a:rPr>
              <a:t>取引先の請求書確認状況の可視化（</a:t>
            </a:r>
            <a:r>
              <a:rPr lang="ja-JP" altLang="ja-JP" sz="1400" dirty="0">
                <a:latin typeface="BIZ UDPゴシック" panose="020B0400000000000000" pitchFamily="50" charset="-128"/>
                <a:ea typeface="BIZ UDPゴシック" panose="020B0400000000000000" pitchFamily="50" charset="-128"/>
              </a:rPr>
              <a:t>開封</a:t>
            </a:r>
            <a:r>
              <a:rPr lang="ja-JP" altLang="en-US" sz="1400" dirty="0">
                <a:latin typeface="BIZ UDPゴシック" panose="020B0400000000000000" pitchFamily="50" charset="-128"/>
                <a:ea typeface="BIZ UDPゴシック" panose="020B0400000000000000" pitchFamily="50" charset="-128"/>
              </a:rPr>
              <a:t>・未開封等）</a:t>
            </a:r>
            <a:endParaRPr lang="ja-JP" altLang="ja-JP" sz="1400" dirty="0">
              <a:latin typeface="BIZ UDPゴシック" panose="020B0400000000000000" pitchFamily="50" charset="-128"/>
              <a:ea typeface="BIZ UDPゴシック" panose="020B0400000000000000" pitchFamily="50" charset="-128"/>
            </a:endParaRPr>
          </a:p>
          <a:p>
            <a:endParaRPr lang="en-US" altLang="ja-JP" sz="1400" dirty="0">
              <a:latin typeface="BIZ UDPゴシック" panose="020B0400000000000000" pitchFamily="50" charset="-128"/>
              <a:ea typeface="BIZ UDPゴシック" panose="020B0400000000000000" pitchFamily="50" charset="-128"/>
            </a:endParaRPr>
          </a:p>
          <a:p>
            <a:pPr marL="285750" indent="-285750">
              <a:buClrTx/>
              <a:buFont typeface="Wingdings" panose="05000000000000000000" pitchFamily="2" charset="2"/>
              <a:buChar char="l"/>
            </a:pPr>
            <a:r>
              <a:rPr lang="ja-JP" altLang="en-US" sz="1400" dirty="0">
                <a:latin typeface="BIZ UDPゴシック" panose="020B0400000000000000" pitchFamily="50" charset="-128"/>
                <a:ea typeface="BIZ UDPゴシック" panose="020B0400000000000000" pitchFamily="50" charset="-128"/>
              </a:rPr>
              <a:t>請求書未開封の取引先への催促メール送信機能</a:t>
            </a:r>
            <a:endParaRPr lang="en-US" altLang="ja-JP" sz="1400" dirty="0">
              <a:latin typeface="BIZ UDPゴシック" panose="020B0400000000000000" pitchFamily="50" charset="-128"/>
              <a:ea typeface="BIZ UDPゴシック" panose="020B0400000000000000" pitchFamily="50" charset="-128"/>
            </a:endParaRPr>
          </a:p>
          <a:p>
            <a:endParaRPr lang="en-US" altLang="ja-JP" sz="1400" dirty="0">
              <a:latin typeface="BIZ UDPゴシック" panose="020B0400000000000000" pitchFamily="50" charset="-128"/>
              <a:ea typeface="BIZ UDPゴシック" panose="020B0400000000000000" pitchFamily="50" charset="-128"/>
            </a:endParaRPr>
          </a:p>
          <a:p>
            <a:pPr marL="285750" indent="-285750">
              <a:buFont typeface="Wingdings" panose="05000000000000000000" pitchFamily="2" charset="2"/>
              <a:buChar char="l"/>
            </a:pPr>
            <a:r>
              <a:rPr lang="ja-JP" altLang="en-US" sz="1400" dirty="0">
                <a:latin typeface="BIZ UDPゴシック" panose="020B0400000000000000" pitchFamily="50" charset="-128"/>
                <a:ea typeface="BIZ UDPゴシック" panose="020B0400000000000000" pitchFamily="50" charset="-128"/>
              </a:rPr>
              <a:t>請求書不備による取戻機能</a:t>
            </a:r>
            <a:r>
              <a:rPr lang="en-US" altLang="ja-JP" sz="1400" dirty="0">
                <a:latin typeface="BIZ UDPゴシック" panose="020B0400000000000000" pitchFamily="50" charset="-128"/>
                <a:ea typeface="BIZ UDPゴシック" panose="020B0400000000000000" pitchFamily="50" charset="-128"/>
              </a:rPr>
              <a:t>(</a:t>
            </a:r>
            <a:r>
              <a:rPr lang="ja-JP" altLang="en-US" sz="1400" dirty="0">
                <a:latin typeface="BIZ UDPゴシック" panose="020B0400000000000000" pitchFamily="50" charset="-128"/>
                <a:ea typeface="BIZ UDPゴシック" panose="020B0400000000000000" pitchFamily="50" charset="-128"/>
              </a:rPr>
              <a:t>未開封の場合</a:t>
            </a:r>
            <a:r>
              <a:rPr lang="en-US" altLang="ja-JP" sz="1400" dirty="0">
                <a:latin typeface="BIZ UDPゴシック" panose="020B0400000000000000" pitchFamily="50" charset="-128"/>
                <a:ea typeface="BIZ UDPゴシック" panose="020B0400000000000000" pitchFamily="50" charset="-128"/>
              </a:rPr>
              <a:t>)</a:t>
            </a:r>
          </a:p>
          <a:p>
            <a:pPr marL="285750" indent="-285750">
              <a:buFont typeface="Wingdings" panose="05000000000000000000" pitchFamily="2" charset="2"/>
              <a:buChar char="l"/>
            </a:pPr>
            <a:endParaRPr lang="en-US" altLang="ja-JP" sz="1400" dirty="0">
              <a:latin typeface="BIZ UDPゴシック" panose="020B0400000000000000" pitchFamily="50" charset="-128"/>
              <a:ea typeface="BIZ UDPゴシック" panose="020B0400000000000000" pitchFamily="50" charset="-128"/>
            </a:endParaRPr>
          </a:p>
          <a:p>
            <a:pPr marL="285750" indent="-285750">
              <a:buFont typeface="Wingdings" panose="05000000000000000000" pitchFamily="2" charset="2"/>
              <a:buChar char="l"/>
            </a:pPr>
            <a:r>
              <a:rPr lang="ja-JP" altLang="en-US" sz="1400" dirty="0">
                <a:latin typeface="BIZ UDPゴシック" panose="020B0400000000000000" pitchFamily="50" charset="-128"/>
                <a:ea typeface="BIZ UDPゴシック" panose="020B0400000000000000" pitchFamily="50" charset="-128"/>
              </a:rPr>
              <a:t>発行済請求書を複製（コピー）して作成する機能</a:t>
            </a:r>
            <a:endParaRPr lang="en-US" altLang="ja-JP" sz="1400" dirty="0">
              <a:latin typeface="BIZ UDPゴシック" panose="020B0400000000000000" pitchFamily="50" charset="-128"/>
              <a:ea typeface="BIZ UDPゴシック" panose="020B0400000000000000" pitchFamily="50" charset="-128"/>
            </a:endParaRPr>
          </a:p>
          <a:p>
            <a:pPr marL="285750" indent="-285750">
              <a:buFont typeface="Wingdings" panose="05000000000000000000" pitchFamily="2" charset="2"/>
              <a:buChar char="l"/>
            </a:pPr>
            <a:endParaRPr lang="en-US" altLang="ja-JP" sz="1400" dirty="0">
              <a:latin typeface="BIZ UDPゴシック" panose="020B0400000000000000" pitchFamily="50" charset="-128"/>
              <a:ea typeface="BIZ UDPゴシック" panose="020B0400000000000000" pitchFamily="50" charset="-128"/>
            </a:endParaRPr>
          </a:p>
          <a:p>
            <a:pPr marL="285750" indent="-285750">
              <a:buFont typeface="Wingdings" panose="05000000000000000000" pitchFamily="2" charset="2"/>
              <a:buChar char="l"/>
            </a:pPr>
            <a:r>
              <a:rPr lang="ja-JP" altLang="en-US" sz="1400" dirty="0">
                <a:latin typeface="BIZ UDPゴシック" panose="020B0400000000000000" pitchFamily="50" charset="-128"/>
                <a:ea typeface="BIZ UDPゴシック" panose="020B0400000000000000" pitchFamily="50" charset="-128"/>
              </a:rPr>
              <a:t>発行済請求書の検索・閲覧機能</a:t>
            </a:r>
            <a:endParaRPr lang="en-US" altLang="ja-JP" sz="1400" dirty="0">
              <a:latin typeface="BIZ UDPゴシック" panose="020B0400000000000000" pitchFamily="50" charset="-128"/>
              <a:ea typeface="BIZ UDPゴシック" panose="020B0400000000000000" pitchFamily="50" charset="-128"/>
            </a:endParaRPr>
          </a:p>
          <a:p>
            <a:pPr marL="285750" indent="-285750">
              <a:buFont typeface="Wingdings" panose="05000000000000000000" pitchFamily="2" charset="2"/>
              <a:buChar char="l"/>
            </a:pPr>
            <a:endParaRPr lang="en-US" altLang="ja-JP" sz="1400" dirty="0">
              <a:latin typeface="BIZ UDPゴシック" panose="020B0400000000000000" pitchFamily="50" charset="-128"/>
              <a:ea typeface="BIZ UDPゴシック" panose="020B0400000000000000" pitchFamily="50" charset="-128"/>
            </a:endParaRPr>
          </a:p>
          <a:p>
            <a:pPr marL="285750" indent="-285750">
              <a:buFont typeface="Wingdings" panose="05000000000000000000" pitchFamily="2" charset="2"/>
              <a:buChar char="l"/>
            </a:pPr>
            <a:r>
              <a:rPr lang="ja-JP" altLang="en-US" sz="1400" dirty="0">
                <a:latin typeface="BIZ UDPゴシック" panose="020B0400000000000000" pitchFamily="50" charset="-128"/>
                <a:ea typeface="BIZ UDPゴシック" panose="020B0400000000000000" pitchFamily="50" charset="-128"/>
              </a:rPr>
              <a:t>発行済請求書のデータ出力（</a:t>
            </a:r>
            <a:r>
              <a:rPr lang="en-US" altLang="ja-JP" sz="1400" dirty="0">
                <a:latin typeface="BIZ UDPゴシック" panose="020B0400000000000000" pitchFamily="50" charset="-128"/>
                <a:ea typeface="BIZ UDPゴシック" panose="020B0400000000000000" pitchFamily="50" charset="-128"/>
              </a:rPr>
              <a:t>CSV</a:t>
            </a:r>
            <a:r>
              <a:rPr lang="ja-JP" altLang="ja-JP" sz="1400" dirty="0">
                <a:latin typeface="BIZ UDPゴシック" panose="020B0400000000000000" pitchFamily="50" charset="-128"/>
                <a:ea typeface="BIZ UDPゴシック" panose="020B0400000000000000" pitchFamily="50" charset="-128"/>
              </a:rPr>
              <a:t>・</a:t>
            </a:r>
            <a:r>
              <a:rPr lang="en-US" altLang="ja-JP" sz="1400" dirty="0">
                <a:latin typeface="BIZ UDPゴシック" panose="020B0400000000000000" pitchFamily="50" charset="-128"/>
                <a:ea typeface="BIZ UDPゴシック" panose="020B0400000000000000" pitchFamily="50" charset="-128"/>
              </a:rPr>
              <a:t>PDF</a:t>
            </a:r>
            <a:r>
              <a:rPr lang="ja-JP" altLang="en-US" sz="1400" dirty="0">
                <a:latin typeface="BIZ UDPゴシック" panose="020B0400000000000000" pitchFamily="50" charset="-128"/>
                <a:ea typeface="BIZ UDPゴシック" panose="020B0400000000000000" pitchFamily="50" charset="-128"/>
              </a:rPr>
              <a:t>）機能</a:t>
            </a:r>
            <a:endParaRPr lang="en-US" altLang="ja-JP" sz="1400" dirty="0">
              <a:latin typeface="BIZ UDPゴシック" panose="020B0400000000000000" pitchFamily="50" charset="-128"/>
              <a:ea typeface="BIZ UDPゴシック" panose="020B0400000000000000" pitchFamily="50" charset="-128"/>
            </a:endParaRPr>
          </a:p>
          <a:p>
            <a:pPr marL="285750" indent="-285750">
              <a:buFont typeface="Wingdings" panose="05000000000000000000" pitchFamily="2" charset="2"/>
              <a:buChar char="l"/>
            </a:pPr>
            <a:endParaRPr lang="en-US" altLang="ja-JP" sz="1400" dirty="0">
              <a:latin typeface="BIZ UDPゴシック" panose="020B0400000000000000" pitchFamily="50" charset="-128"/>
              <a:ea typeface="BIZ UDPゴシック" panose="020B0400000000000000" pitchFamily="50" charset="-128"/>
            </a:endParaRPr>
          </a:p>
          <a:p>
            <a:pPr marL="285750" indent="-285750">
              <a:buFont typeface="Wingdings" panose="05000000000000000000" pitchFamily="2" charset="2"/>
              <a:buChar char="l"/>
            </a:pPr>
            <a:r>
              <a:rPr lang="ja-JP" altLang="en-US" sz="1400" dirty="0">
                <a:latin typeface="BIZ UDPゴシック" panose="020B0400000000000000" pitchFamily="50" charset="-128"/>
                <a:ea typeface="BIZ UDPゴシック" panose="020B0400000000000000" pitchFamily="50" charset="-128"/>
              </a:rPr>
              <a:t>請求書の</a:t>
            </a:r>
            <a:r>
              <a:rPr lang="ja-JP" altLang="ja-JP" sz="1400" dirty="0">
                <a:latin typeface="BIZ UDPゴシック" panose="020B0400000000000000" pitchFamily="50" charset="-128"/>
                <a:ea typeface="BIZ UDPゴシック" panose="020B0400000000000000" pitchFamily="50" charset="-128"/>
              </a:rPr>
              <a:t>電子保管（</a:t>
            </a:r>
            <a:r>
              <a:rPr lang="en-US" altLang="ja-JP" sz="1400" dirty="0">
                <a:latin typeface="BIZ UDPゴシック" panose="020B0400000000000000" pitchFamily="50" charset="-128"/>
                <a:ea typeface="BIZ UDPゴシック" panose="020B0400000000000000" pitchFamily="50" charset="-128"/>
              </a:rPr>
              <a:t>10</a:t>
            </a:r>
            <a:r>
              <a:rPr lang="ja-JP" altLang="ja-JP" sz="1400" dirty="0">
                <a:latin typeface="BIZ UDPゴシック" panose="020B0400000000000000" pitchFamily="50" charset="-128"/>
                <a:ea typeface="BIZ UDPゴシック" panose="020B0400000000000000" pitchFamily="50" charset="-128"/>
              </a:rPr>
              <a:t>年間）</a:t>
            </a:r>
          </a:p>
        </p:txBody>
      </p:sp>
      <p:sp>
        <p:nvSpPr>
          <p:cNvPr id="11" name="正方形/長方形 10">
            <a:extLst>
              <a:ext uri="{FF2B5EF4-FFF2-40B4-BE49-F238E27FC236}">
                <a16:creationId xmlns:a16="http://schemas.microsoft.com/office/drawing/2014/main" xmlns="" id="{974F8E1C-85DB-ABF9-62BA-04CB8B375935}"/>
              </a:ext>
            </a:extLst>
          </p:cNvPr>
          <p:cNvSpPr/>
          <p:nvPr/>
        </p:nvSpPr>
        <p:spPr>
          <a:xfrm>
            <a:off x="6244046" y="1769506"/>
            <a:ext cx="5518867" cy="4401205"/>
          </a:xfrm>
          <a:prstGeom prst="rect">
            <a:avLst/>
          </a:prstGeom>
        </p:spPr>
        <p:txBody>
          <a:bodyPr wrap="square">
            <a:spAutoFit/>
          </a:bodyPr>
          <a:lstStyle/>
          <a:p>
            <a:pPr marL="285750" indent="-285750">
              <a:buFont typeface="Wingdings" panose="05000000000000000000" pitchFamily="2" charset="2"/>
              <a:buChar char="l"/>
            </a:pPr>
            <a:r>
              <a:rPr lang="ja-JP" altLang="en-US" sz="1400" dirty="0">
                <a:latin typeface="BIZ UDPゴシック" panose="020B0400000000000000" pitchFamily="50" charset="-128"/>
                <a:ea typeface="BIZ UDPゴシック" panose="020B0400000000000000" pitchFamily="50" charset="-128"/>
              </a:rPr>
              <a:t>請求書の</a:t>
            </a:r>
            <a:r>
              <a:rPr lang="ja-JP" altLang="ja-JP" sz="1400" dirty="0">
                <a:latin typeface="BIZ UDPゴシック" panose="020B0400000000000000" pitchFamily="50" charset="-128"/>
                <a:ea typeface="BIZ UDPゴシック" panose="020B0400000000000000" pitchFamily="50" charset="-128"/>
              </a:rPr>
              <a:t>即日発行～受取で大幅な時間短縮</a:t>
            </a:r>
          </a:p>
          <a:p>
            <a:pPr marL="285750" indent="-285750">
              <a:buClrTx/>
              <a:buFont typeface="Wingdings" panose="05000000000000000000" pitchFamily="2" charset="2"/>
              <a:buChar char="l"/>
            </a:pPr>
            <a:endParaRPr lang="en-US" altLang="ja-JP" sz="1400" dirty="0">
              <a:latin typeface="BIZ UDPゴシック" panose="020B0400000000000000" pitchFamily="50" charset="-128"/>
              <a:ea typeface="BIZ UDPゴシック" panose="020B0400000000000000" pitchFamily="50" charset="-128"/>
            </a:endParaRPr>
          </a:p>
          <a:p>
            <a:pPr marL="285750" indent="-285750">
              <a:buClrTx/>
              <a:buFont typeface="Wingdings" panose="05000000000000000000" pitchFamily="2" charset="2"/>
              <a:buChar char="l"/>
            </a:pPr>
            <a:r>
              <a:rPr lang="ja-JP" altLang="en-US" sz="1400" dirty="0">
                <a:latin typeface="BIZ UDPゴシック" panose="020B0400000000000000" pitchFamily="50" charset="-128"/>
                <a:ea typeface="BIZ UDPゴシック" panose="020B0400000000000000" pitchFamily="50" charset="-128"/>
              </a:rPr>
              <a:t>請求書</a:t>
            </a:r>
            <a:r>
              <a:rPr lang="ja-JP" altLang="ja-JP" sz="1400" dirty="0">
                <a:latin typeface="BIZ UDPゴシック" panose="020B0400000000000000" pitchFamily="50" charset="-128"/>
                <a:ea typeface="BIZ UDPゴシック" panose="020B0400000000000000" pitchFamily="50" charset="-128"/>
              </a:rPr>
              <a:t>不備による差戻し</a:t>
            </a:r>
            <a:r>
              <a:rPr lang="ja-JP" altLang="en-US" sz="1400" dirty="0">
                <a:latin typeface="BIZ UDPゴシック" panose="020B0400000000000000" pitchFamily="50" charset="-128"/>
                <a:ea typeface="BIZ UDPゴシック" panose="020B0400000000000000" pitchFamily="50" charset="-128"/>
              </a:rPr>
              <a:t>～即日再発行</a:t>
            </a:r>
            <a:endParaRPr lang="en-US" altLang="ja-JP" sz="1400" dirty="0">
              <a:latin typeface="BIZ UDPゴシック" panose="020B0400000000000000" pitchFamily="50" charset="-128"/>
              <a:ea typeface="BIZ UDPゴシック" panose="020B0400000000000000" pitchFamily="50" charset="-128"/>
            </a:endParaRPr>
          </a:p>
          <a:p>
            <a:pPr marL="285750" indent="-285750">
              <a:buClrTx/>
              <a:buFont typeface="Wingdings" panose="05000000000000000000" pitchFamily="2" charset="2"/>
              <a:buChar char="l"/>
            </a:pPr>
            <a:endParaRPr lang="en-US" altLang="ja-JP" sz="1400" dirty="0">
              <a:latin typeface="BIZ UDPゴシック" panose="020B0400000000000000" pitchFamily="50" charset="-128"/>
              <a:ea typeface="BIZ UDPゴシック" panose="020B0400000000000000" pitchFamily="50" charset="-128"/>
            </a:endParaRPr>
          </a:p>
          <a:p>
            <a:pPr marL="285750" indent="-285750">
              <a:buFont typeface="Wingdings" panose="05000000000000000000" pitchFamily="2" charset="2"/>
              <a:buChar char="l"/>
            </a:pPr>
            <a:r>
              <a:rPr lang="ja-JP" altLang="ja-JP" sz="1400" dirty="0">
                <a:latin typeface="BIZ UDPゴシック" panose="020B0400000000000000" pitchFamily="50" charset="-128"/>
                <a:ea typeface="BIZ UDPゴシック" panose="020B0400000000000000" pitchFamily="50" charset="-128"/>
              </a:rPr>
              <a:t>印刷・封入・発送業務もなくなり時間短縮。郵送コスト軽減</a:t>
            </a:r>
          </a:p>
          <a:p>
            <a:pPr>
              <a:buClrTx/>
            </a:pPr>
            <a:endParaRPr lang="en-US" altLang="ja-JP" sz="1400" dirty="0">
              <a:latin typeface="BIZ UDPゴシック" panose="020B0400000000000000" pitchFamily="50" charset="-128"/>
              <a:ea typeface="BIZ UDPゴシック" panose="020B0400000000000000" pitchFamily="50" charset="-128"/>
            </a:endParaRPr>
          </a:p>
          <a:p>
            <a:pPr marL="285750" indent="-285750">
              <a:buClrTx/>
              <a:buFont typeface="Wingdings" panose="05000000000000000000" pitchFamily="2" charset="2"/>
              <a:buChar char="l"/>
            </a:pPr>
            <a:r>
              <a:rPr lang="ja-JP" altLang="en-US" sz="1400" dirty="0">
                <a:latin typeface="BIZ UDPゴシック" panose="020B0400000000000000" pitchFamily="50" charset="-128"/>
                <a:ea typeface="BIZ UDPゴシック" panose="020B0400000000000000" pitchFamily="50" charset="-128"/>
              </a:rPr>
              <a:t>発行済請求書をさまざまな条件を指定して検索・閲覧</a:t>
            </a:r>
            <a:endParaRPr lang="en-US" altLang="ja-JP" sz="1400" dirty="0">
              <a:latin typeface="BIZ UDPゴシック" panose="020B0400000000000000" pitchFamily="50" charset="-128"/>
              <a:ea typeface="BIZ UDPゴシック" panose="020B0400000000000000" pitchFamily="50" charset="-128"/>
            </a:endParaRPr>
          </a:p>
          <a:p>
            <a:pPr marL="285750" lvl="0" indent="-285750">
              <a:buFont typeface="Wingdings" panose="05000000000000000000" pitchFamily="2" charset="2"/>
              <a:buChar char="l"/>
            </a:pPr>
            <a:endParaRPr lang="en-US" altLang="ja-JP" sz="1400" dirty="0">
              <a:latin typeface="BIZ UDPゴシック" panose="020B0400000000000000" pitchFamily="50" charset="-128"/>
              <a:ea typeface="BIZ UDPゴシック" panose="020B0400000000000000" pitchFamily="50" charset="-128"/>
            </a:endParaRPr>
          </a:p>
          <a:p>
            <a:pPr marL="285750" indent="-285750">
              <a:buClrTx/>
              <a:buFont typeface="Wingdings" panose="05000000000000000000" pitchFamily="2" charset="2"/>
              <a:buChar char="l"/>
            </a:pPr>
            <a:r>
              <a:rPr lang="ja-JP" altLang="en-US" sz="1400" dirty="0">
                <a:latin typeface="BIZ UDPゴシック" panose="020B0400000000000000" pitchFamily="50" charset="-128"/>
                <a:ea typeface="BIZ UDPゴシック" panose="020B0400000000000000" pitchFamily="50" charset="-128"/>
              </a:rPr>
              <a:t>請求書の発行履歴（作成担当者の履歴確認）</a:t>
            </a:r>
            <a:endParaRPr lang="en-US" altLang="ja-JP" sz="1400" dirty="0">
              <a:latin typeface="BIZ UDPゴシック" panose="020B0400000000000000" pitchFamily="50" charset="-128"/>
              <a:ea typeface="BIZ UDPゴシック" panose="020B0400000000000000" pitchFamily="50" charset="-128"/>
            </a:endParaRPr>
          </a:p>
          <a:p>
            <a:pPr marL="285750" lvl="0" indent="-285750">
              <a:buFont typeface="Wingdings" panose="05000000000000000000" pitchFamily="2" charset="2"/>
              <a:buChar char="l"/>
            </a:pPr>
            <a:endParaRPr lang="en-US" altLang="ja-JP" sz="1400" dirty="0">
              <a:latin typeface="BIZ UDPゴシック" panose="020B0400000000000000" pitchFamily="50" charset="-128"/>
              <a:ea typeface="BIZ UDPゴシック" panose="020B0400000000000000" pitchFamily="50" charset="-128"/>
            </a:endParaRPr>
          </a:p>
          <a:p>
            <a:pPr marL="285750" indent="-285750">
              <a:buFont typeface="Wingdings" panose="05000000000000000000" pitchFamily="2" charset="2"/>
              <a:buChar char="l"/>
            </a:pPr>
            <a:r>
              <a:rPr lang="ja-JP" altLang="ja-JP" sz="1400" dirty="0">
                <a:latin typeface="BIZ UDPゴシック" panose="020B0400000000000000" pitchFamily="50" charset="-128"/>
                <a:ea typeface="BIZ UDPゴシック" panose="020B0400000000000000" pitchFamily="50" charset="-128"/>
              </a:rPr>
              <a:t>電子帳簿保存法のデータ保存に関する要件を満たし</a:t>
            </a:r>
            <a:r>
              <a:rPr lang="ja-JP" altLang="en-US" sz="1400" dirty="0">
                <a:latin typeface="BIZ UDPゴシック" panose="020B0400000000000000" pitchFamily="50" charset="-128"/>
                <a:ea typeface="BIZ UDPゴシック" panose="020B0400000000000000" pitchFamily="50" charset="-128"/>
              </a:rPr>
              <a:t>改ざん防止</a:t>
            </a:r>
            <a:endParaRPr lang="en-US" altLang="ja-JP" sz="1400" dirty="0">
              <a:latin typeface="BIZ UDPゴシック" panose="020B0400000000000000" pitchFamily="50" charset="-128"/>
              <a:ea typeface="BIZ UDPゴシック" panose="020B0400000000000000" pitchFamily="50" charset="-128"/>
            </a:endParaRPr>
          </a:p>
          <a:p>
            <a:pPr marL="285750" indent="-285750">
              <a:buFont typeface="Wingdings" panose="05000000000000000000" pitchFamily="2" charset="2"/>
              <a:buChar char="l"/>
            </a:pPr>
            <a:endParaRPr lang="en-US" altLang="ja-JP" sz="1400" dirty="0">
              <a:latin typeface="BIZ UDPゴシック" panose="020B0400000000000000" pitchFamily="50" charset="-128"/>
              <a:ea typeface="BIZ UDPゴシック" panose="020B0400000000000000" pitchFamily="50" charset="-128"/>
            </a:endParaRPr>
          </a:p>
          <a:p>
            <a:pPr marL="285750" indent="-285750">
              <a:buFont typeface="Wingdings" panose="05000000000000000000" pitchFamily="2" charset="2"/>
              <a:buChar char="l"/>
            </a:pPr>
            <a:r>
              <a:rPr lang="ja-JP" altLang="ja-JP" sz="1400" dirty="0">
                <a:latin typeface="BIZ UDPゴシック" panose="020B0400000000000000" pitchFamily="50" charset="-128"/>
                <a:ea typeface="BIZ UDPゴシック" panose="020B0400000000000000" pitchFamily="50" charset="-128"/>
              </a:rPr>
              <a:t>インボイス制度（適格請求書保存方式）に対応</a:t>
            </a:r>
            <a:endParaRPr lang="en-US" altLang="ja-JP" sz="1400" dirty="0">
              <a:latin typeface="BIZ UDPゴシック" panose="020B0400000000000000" pitchFamily="50" charset="-128"/>
              <a:ea typeface="BIZ UDPゴシック" panose="020B0400000000000000" pitchFamily="50" charset="-128"/>
            </a:endParaRPr>
          </a:p>
          <a:p>
            <a:pPr marL="285750" lvl="0" indent="-285750">
              <a:buFont typeface="Wingdings" panose="05000000000000000000" pitchFamily="2" charset="2"/>
              <a:buChar char="l"/>
            </a:pPr>
            <a:endParaRPr lang="en-US" altLang="ja-JP" sz="1400" dirty="0">
              <a:latin typeface="BIZ UDPゴシック" panose="020B0400000000000000" pitchFamily="50" charset="-128"/>
              <a:ea typeface="BIZ UDPゴシック" panose="020B0400000000000000" pitchFamily="50" charset="-128"/>
            </a:endParaRPr>
          </a:p>
          <a:p>
            <a:pPr marL="285750" lvl="0" indent="-285750">
              <a:buFont typeface="Wingdings" panose="05000000000000000000" pitchFamily="2" charset="2"/>
              <a:buChar char="l"/>
            </a:pPr>
            <a:r>
              <a:rPr lang="en-US" altLang="ja-JP" sz="1400" dirty="0">
                <a:latin typeface="BIZ UDPゴシック" panose="020B0400000000000000" pitchFamily="50" charset="-128"/>
                <a:ea typeface="BIZ UDPゴシック" panose="020B0400000000000000" pitchFamily="50" charset="-128"/>
              </a:rPr>
              <a:t>10</a:t>
            </a:r>
            <a:r>
              <a:rPr lang="ja-JP" altLang="ja-JP" sz="1400" dirty="0">
                <a:latin typeface="BIZ UDPゴシック" panose="020B0400000000000000" pitchFamily="50" charset="-128"/>
                <a:ea typeface="BIZ UDPゴシック" panose="020B0400000000000000" pitchFamily="50" charset="-128"/>
              </a:rPr>
              <a:t>年</a:t>
            </a:r>
            <a:r>
              <a:rPr lang="ja-JP" altLang="en-US" sz="1400" dirty="0">
                <a:latin typeface="BIZ UDPゴシック" panose="020B0400000000000000" pitchFamily="50" charset="-128"/>
                <a:ea typeface="BIZ UDPゴシック" panose="020B0400000000000000" pitchFamily="50" charset="-128"/>
              </a:rPr>
              <a:t>電子保管で</a:t>
            </a:r>
            <a:r>
              <a:rPr lang="ja-JP" altLang="ja-JP" sz="1400" dirty="0">
                <a:latin typeface="BIZ UDPゴシック" panose="020B0400000000000000" pitchFamily="50" charset="-128"/>
                <a:ea typeface="BIZ UDPゴシック" panose="020B0400000000000000" pitchFamily="50" charset="-128"/>
              </a:rPr>
              <a:t>ペーパーレス</a:t>
            </a:r>
            <a:r>
              <a:rPr lang="ja-JP" altLang="en-US" sz="1400" dirty="0">
                <a:latin typeface="BIZ UDPゴシック" panose="020B0400000000000000" pitchFamily="50" charset="-128"/>
                <a:ea typeface="BIZ UDPゴシック" panose="020B0400000000000000" pitchFamily="50" charset="-128"/>
              </a:rPr>
              <a:t>化</a:t>
            </a:r>
            <a:endParaRPr lang="en-US" altLang="ja-JP" sz="1400" dirty="0">
              <a:latin typeface="BIZ UDPゴシック" panose="020B0400000000000000" pitchFamily="50" charset="-128"/>
              <a:ea typeface="BIZ UDPゴシック" panose="020B0400000000000000" pitchFamily="50" charset="-128"/>
            </a:endParaRPr>
          </a:p>
          <a:p>
            <a:pPr marL="285750" lvl="0" indent="-285750">
              <a:buFont typeface="Wingdings" panose="05000000000000000000" pitchFamily="2" charset="2"/>
              <a:buChar char="l"/>
            </a:pPr>
            <a:endParaRPr lang="en-US" altLang="ja-JP" sz="1400" dirty="0">
              <a:latin typeface="BIZ UDPゴシック" panose="020B0400000000000000" pitchFamily="50" charset="-128"/>
              <a:ea typeface="BIZ UDPゴシック" panose="020B0400000000000000" pitchFamily="50" charset="-128"/>
            </a:endParaRPr>
          </a:p>
          <a:p>
            <a:pPr marL="285750" indent="-285750">
              <a:buFont typeface="Wingdings" panose="05000000000000000000" pitchFamily="2" charset="2"/>
              <a:buChar char="l"/>
            </a:pPr>
            <a:r>
              <a:rPr lang="en-US" altLang="ja-JP" sz="1400" dirty="0" err="1">
                <a:latin typeface="BIZ UDPゴシック" panose="020B0400000000000000" pitchFamily="50" charset="-128"/>
                <a:ea typeface="BIZ UDPゴシック" panose="020B0400000000000000" pitchFamily="50" charset="-128"/>
              </a:rPr>
              <a:t>BtoB</a:t>
            </a:r>
            <a:r>
              <a:rPr lang="ja-JP" altLang="en-US" sz="1400" dirty="0">
                <a:latin typeface="BIZ UDPゴシック" panose="020B0400000000000000" pitchFamily="50" charset="-128"/>
                <a:ea typeface="BIZ UDPゴシック" panose="020B0400000000000000" pitchFamily="50" charset="-128"/>
              </a:rPr>
              <a:t>プラットフォームを導入している他</a:t>
            </a:r>
            <a:r>
              <a:rPr lang="ja-JP" altLang="ja-JP" sz="1400" dirty="0">
                <a:latin typeface="BIZ UDPゴシック" panose="020B0400000000000000" pitchFamily="50" charset="-128"/>
                <a:ea typeface="BIZ UDPゴシック" panose="020B0400000000000000" pitchFamily="50" charset="-128"/>
              </a:rPr>
              <a:t>自治体</a:t>
            </a:r>
            <a:r>
              <a:rPr lang="ja-JP" altLang="en-US" sz="1400" dirty="0">
                <a:latin typeface="BIZ UDPゴシック" panose="020B0400000000000000" pitchFamily="50" charset="-128"/>
                <a:ea typeface="BIZ UDPゴシック" panose="020B0400000000000000" pitchFamily="50" charset="-128"/>
              </a:rPr>
              <a:t>・</a:t>
            </a:r>
            <a:r>
              <a:rPr lang="ja-JP" altLang="ja-JP" sz="1400" dirty="0">
                <a:latin typeface="BIZ UDPゴシック" panose="020B0400000000000000" pitchFamily="50" charset="-128"/>
                <a:ea typeface="BIZ UDPゴシック" panose="020B0400000000000000" pitchFamily="50" charset="-128"/>
              </a:rPr>
              <a:t>民間事業者</a:t>
            </a:r>
            <a:endParaRPr lang="en-US" altLang="ja-JP" sz="1400" dirty="0">
              <a:latin typeface="BIZ UDPゴシック" panose="020B0400000000000000" pitchFamily="50" charset="-128"/>
              <a:ea typeface="BIZ UDPゴシック" panose="020B0400000000000000" pitchFamily="50" charset="-128"/>
            </a:endParaRPr>
          </a:p>
          <a:p>
            <a:r>
              <a:rPr lang="ja-JP" altLang="en-US" sz="1400" dirty="0">
                <a:latin typeface="BIZ UDPゴシック" panose="020B0400000000000000" pitchFamily="50" charset="-128"/>
                <a:ea typeface="BIZ UDPゴシック" panose="020B0400000000000000" pitchFamily="50" charset="-128"/>
              </a:rPr>
              <a:t>　  </a:t>
            </a:r>
            <a:r>
              <a:rPr lang="ja-JP" altLang="ja-JP" sz="1400" dirty="0">
                <a:latin typeface="BIZ UDPゴシック" panose="020B0400000000000000" pitchFamily="50" charset="-128"/>
                <a:ea typeface="BIZ UDPゴシック" panose="020B0400000000000000" pitchFamily="50" charset="-128"/>
              </a:rPr>
              <a:t>との</a:t>
            </a:r>
            <a:r>
              <a:rPr lang="ja-JP" altLang="en-US" sz="1400" dirty="0">
                <a:latin typeface="BIZ UDPゴシック" panose="020B0400000000000000" pitchFamily="50" charset="-128"/>
                <a:ea typeface="BIZ UDPゴシック" panose="020B0400000000000000" pitchFamily="50" charset="-128"/>
              </a:rPr>
              <a:t>取引に転用が</a:t>
            </a:r>
            <a:r>
              <a:rPr lang="ja-JP" altLang="ja-JP" sz="1400" dirty="0">
                <a:latin typeface="BIZ UDPゴシック" panose="020B0400000000000000" pitchFamily="50" charset="-128"/>
                <a:ea typeface="BIZ UDPゴシック" panose="020B0400000000000000" pitchFamily="50" charset="-128"/>
              </a:rPr>
              <a:t>可能</a:t>
            </a:r>
            <a:endParaRPr lang="en-US" altLang="ja-JP" sz="1400" dirty="0">
              <a:latin typeface="BIZ UDPゴシック" panose="020B0400000000000000" pitchFamily="50" charset="-128"/>
              <a:ea typeface="BIZ UDPゴシック" panose="020B0400000000000000" pitchFamily="50" charset="-128"/>
            </a:endParaRPr>
          </a:p>
          <a:p>
            <a:pPr marL="285750" indent="-285750">
              <a:buFont typeface="Wingdings" panose="05000000000000000000" pitchFamily="2" charset="2"/>
              <a:buChar char="l"/>
            </a:pPr>
            <a:endParaRPr lang="en-US" altLang="ja-JP" sz="1400" dirty="0">
              <a:latin typeface="BIZ UDPゴシック" panose="020B0400000000000000" pitchFamily="50" charset="-128"/>
              <a:ea typeface="BIZ UDPゴシック" panose="020B0400000000000000" pitchFamily="50" charset="-128"/>
            </a:endParaRPr>
          </a:p>
          <a:p>
            <a:pPr lvl="0"/>
            <a:endParaRPr lang="ja-JP" altLang="ja-JP" sz="14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7324374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表 19">
            <a:extLst>
              <a:ext uri="{FF2B5EF4-FFF2-40B4-BE49-F238E27FC236}">
                <a16:creationId xmlns:a16="http://schemas.microsoft.com/office/drawing/2014/main" xmlns="" id="{3DD90808-36DF-7DA8-2516-480E09F9C999}"/>
              </a:ext>
            </a:extLst>
          </p:cNvPr>
          <p:cNvGraphicFramePr>
            <a:graphicFrameLocks noGrp="1"/>
          </p:cNvGraphicFramePr>
          <p:nvPr/>
        </p:nvGraphicFramePr>
        <p:xfrm>
          <a:off x="648069" y="1115759"/>
          <a:ext cx="10766665" cy="4463772"/>
        </p:xfrm>
        <a:graphic>
          <a:graphicData uri="http://schemas.openxmlformats.org/drawingml/2006/table">
            <a:tbl>
              <a:tblPr firstRow="1" bandRow="1">
                <a:tableStyleId>{93296810-A885-4BE3-A3E7-6D5BEEA58F35}</a:tableStyleId>
              </a:tblPr>
              <a:tblGrid>
                <a:gridCol w="999108">
                  <a:extLst>
                    <a:ext uri="{9D8B030D-6E8A-4147-A177-3AD203B41FA5}">
                      <a16:colId xmlns:a16="http://schemas.microsoft.com/office/drawing/2014/main" xmlns="" val="3385545669"/>
                    </a:ext>
                  </a:extLst>
                </a:gridCol>
                <a:gridCol w="2602705">
                  <a:extLst>
                    <a:ext uri="{9D8B030D-6E8A-4147-A177-3AD203B41FA5}">
                      <a16:colId xmlns:a16="http://schemas.microsoft.com/office/drawing/2014/main" xmlns="" val="3573531048"/>
                    </a:ext>
                  </a:extLst>
                </a:gridCol>
                <a:gridCol w="7164852">
                  <a:extLst>
                    <a:ext uri="{9D8B030D-6E8A-4147-A177-3AD203B41FA5}">
                      <a16:colId xmlns:a16="http://schemas.microsoft.com/office/drawing/2014/main" xmlns="" val="1327229517"/>
                    </a:ext>
                  </a:extLst>
                </a:gridCol>
              </a:tblGrid>
              <a:tr h="362766">
                <a:tc>
                  <a:txBody>
                    <a:bodyPr/>
                    <a:lstStyle/>
                    <a:p>
                      <a:pPr algn="l">
                        <a:lnSpc>
                          <a:spcPts val="1600"/>
                        </a:lnSpc>
                      </a:pPr>
                      <a:r>
                        <a:rPr kumimoji="1" lang="ja-JP" altLang="en-US" sz="1200" dirty="0">
                          <a:solidFill>
                            <a:schemeClr val="tx1"/>
                          </a:solidFill>
                          <a:latin typeface="BIZ UDPゴシック" panose="020B0400000000000000" pitchFamily="50" charset="-128"/>
                          <a:ea typeface="BIZ UDPゴシック" panose="020B0400000000000000" pitchFamily="50" charset="-128"/>
                        </a:rPr>
                        <a:t>カテゴリ</a:t>
                      </a: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2"/>
                    </a:solidFill>
                  </a:tcPr>
                </a:tc>
                <a:tc>
                  <a:txBody>
                    <a:bodyPr/>
                    <a:lstStyle/>
                    <a:p>
                      <a:pPr algn="l">
                        <a:lnSpc>
                          <a:spcPts val="1600"/>
                        </a:lnSpc>
                      </a:pPr>
                      <a:r>
                        <a:rPr kumimoji="1" lang="ja-JP" altLang="en-US" sz="1200" dirty="0">
                          <a:solidFill>
                            <a:schemeClr val="tx1"/>
                          </a:solidFill>
                          <a:latin typeface="BIZ UDPゴシック" panose="020B0400000000000000" pitchFamily="50" charset="-128"/>
                          <a:ea typeface="BIZ UDPゴシック" panose="020B0400000000000000" pitchFamily="50" charset="-128"/>
                        </a:rPr>
                        <a:t>質問</a:t>
                      </a: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2"/>
                    </a:solidFill>
                  </a:tcPr>
                </a:tc>
                <a:tc>
                  <a:txBody>
                    <a:bodyPr/>
                    <a:lstStyle/>
                    <a:p>
                      <a:pPr algn="l">
                        <a:lnSpc>
                          <a:spcPts val="1600"/>
                        </a:lnSpc>
                      </a:pPr>
                      <a:r>
                        <a:rPr kumimoji="1" lang="ja-JP" altLang="en-US" sz="1200" dirty="0">
                          <a:solidFill>
                            <a:schemeClr val="tx1"/>
                          </a:solidFill>
                          <a:latin typeface="BIZ UDPゴシック" panose="020B0400000000000000" pitchFamily="50" charset="-128"/>
                          <a:ea typeface="BIZ UDPゴシック" panose="020B0400000000000000" pitchFamily="50" charset="-128"/>
                        </a:rPr>
                        <a:t>                回答</a:t>
                      </a: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xmlns="" val="2374261234"/>
                  </a:ext>
                </a:extLst>
              </a:tr>
              <a:tr h="625819">
                <a:tc rowSpan="5">
                  <a:txBody>
                    <a:bodyPr/>
                    <a:lstStyle/>
                    <a:p>
                      <a:pPr>
                        <a:lnSpc>
                          <a:spcPts val="1600"/>
                        </a:lnSpc>
                      </a:pPr>
                      <a:r>
                        <a:rPr lang="ja-JP" altLang="en-US" sz="1200" kern="100" dirty="0">
                          <a:solidFill>
                            <a:srgbClr val="1D1C1D"/>
                          </a:solidFill>
                          <a:latin typeface="BIZ UDPゴシック" panose="020B0400000000000000" pitchFamily="50" charset="-128"/>
                          <a:ea typeface="BIZ UDPゴシック" panose="020B0400000000000000" pitchFamily="50" charset="-128"/>
                          <a:cs typeface="Arial" panose="020B0604020202020204" pitchFamily="34" charset="0"/>
                        </a:rPr>
                        <a:t>制度・運用</a:t>
                      </a:r>
                      <a:endParaRPr lang="en-US" altLang="ja-JP" sz="1200" kern="100" dirty="0">
                        <a:solidFill>
                          <a:srgbClr val="1D1C1D"/>
                        </a:solidFill>
                        <a:latin typeface="BIZ UDPゴシック" panose="020B0400000000000000" pitchFamily="50" charset="-128"/>
                        <a:ea typeface="BIZ UDPゴシック" panose="020B0400000000000000" pitchFamily="50" charset="-128"/>
                        <a:cs typeface="Arial" panose="020B0604020202020204" pitchFamily="34" charset="0"/>
                      </a:endParaRP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1"/>
                    </a:solidFill>
                  </a:tcPr>
                </a:tc>
                <a:tc>
                  <a:txBody>
                    <a:bodyPr/>
                    <a:lstStyle/>
                    <a:p>
                      <a:pPr>
                        <a:lnSpc>
                          <a:spcPts val="1600"/>
                        </a:lnSpc>
                      </a:pPr>
                      <a:r>
                        <a:rPr kumimoji="1" lang="ja-JP" altLang="en-US" sz="1200" kern="100" dirty="0">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rPr>
                        <a:t>●すべての業者が対象ですか？</a:t>
                      </a:r>
                      <a:endParaRPr lang="en-US" altLang="ja-JP" sz="1200" kern="100" dirty="0">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endParaRP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1200" dirty="0">
                          <a:solidFill>
                            <a:schemeClr val="tx1"/>
                          </a:solidFill>
                          <a:latin typeface="BIZ UDPゴシック" panose="020B0400000000000000" pitchFamily="50" charset="-128"/>
                          <a:ea typeface="BIZ UDPゴシック" panose="020B0400000000000000" pitchFamily="50" charset="-128"/>
                        </a:rPr>
                        <a:t>■和泉市</a:t>
                      </a:r>
                      <a:r>
                        <a:rPr lang="ja-JP" altLang="en-US" sz="1200" dirty="0">
                          <a:latin typeface="BIZ UDPゴシック" panose="020B0400000000000000" pitchFamily="50" charset="-128"/>
                          <a:ea typeface="BIZ UDPゴシック" panose="020B0400000000000000" pitchFamily="50" charset="-128"/>
                        </a:rPr>
                        <a:t>とお取引のある事業者様が対象となります。</a:t>
                      </a:r>
                      <a:endParaRPr lang="en-US" altLang="ja-JP" sz="1200" dirty="0">
                        <a:latin typeface="BIZ UDPゴシック" panose="020B0400000000000000" pitchFamily="50" charset="-128"/>
                        <a:ea typeface="BIZ UDPゴシック" panose="020B0400000000000000" pitchFamily="50" charset="-128"/>
                      </a:endParaRPr>
                    </a:p>
                    <a:p>
                      <a:pPr indent="0">
                        <a:lnSpc>
                          <a:spcPts val="1800"/>
                        </a:lnSpc>
                      </a:pPr>
                      <a:r>
                        <a:rPr lang="en-US" altLang="ja-JP" sz="1200" dirty="0">
                          <a:latin typeface="BIZ UDPゴシック" panose="020B0400000000000000" pitchFamily="50" charset="-128"/>
                          <a:ea typeface="BIZ UDPゴシック" panose="020B0400000000000000" pitchFamily="50" charset="-128"/>
                        </a:rPr>
                        <a:t>(</a:t>
                      </a:r>
                      <a:r>
                        <a:rPr lang="ja-JP" altLang="en-US" sz="1200" b="0" kern="100" dirty="0">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rPr>
                        <a:t>請求書の様式が法令・規則・要綱等で決まっているものは、電子請求の対象外となります</a:t>
                      </a:r>
                      <a:r>
                        <a:rPr lang="ja-JP" altLang="en-US" sz="1200" dirty="0">
                          <a:latin typeface="BIZ UDPゴシック" panose="020B0400000000000000" pitchFamily="50" charset="-128"/>
                          <a:ea typeface="BIZ UDPゴシック" panose="020B0400000000000000" pitchFamily="50" charset="-128"/>
                        </a:rPr>
                        <a:t>）</a:t>
                      </a: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372222704"/>
                  </a:ext>
                </a:extLst>
              </a:tr>
              <a:tr h="1071626">
                <a:tc vMerge="1">
                  <a:txBody>
                    <a:bodyPr/>
                    <a:lstStyle/>
                    <a:p>
                      <a:pPr>
                        <a:lnSpc>
                          <a:spcPts val="1600"/>
                        </a:lnSpc>
                      </a:pPr>
                      <a:endParaRPr kumimoji="1" lang="ja-JP" altLang="en-US" sz="1200" dirty="0">
                        <a:latin typeface="Noto Sans JP Thin" panose="020B0200000000000000" pitchFamily="50" charset="-128"/>
                        <a:ea typeface="Noto Sans JP Thin" panose="020B0200000000000000" pitchFamily="50" charset="-128"/>
                      </a:endParaRPr>
                    </a:p>
                  </a:txBody>
                  <a:tcPr/>
                </a:tc>
                <a:tc>
                  <a:txBody>
                    <a:bodyPr/>
                    <a:lstStyle/>
                    <a:p>
                      <a:pPr>
                        <a:lnSpc>
                          <a:spcPts val="1600"/>
                        </a:lnSpc>
                      </a:pPr>
                      <a:r>
                        <a:rPr kumimoji="1" lang="ja-JP" altLang="en-US" sz="1200" kern="100" dirty="0">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rPr>
                        <a:t>●市</a:t>
                      </a:r>
                      <a:r>
                        <a:rPr lang="ja-JP" altLang="en-US" sz="1200" kern="100" dirty="0">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rPr>
                        <a:t>への請求書は、今後、本サービスによる電子請求書にしなければならないのですか？</a:t>
                      </a:r>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1"/>
                    </a:solidFill>
                  </a:tcPr>
                </a:tc>
                <a:tc>
                  <a:txBody>
                    <a:bodyPr/>
                    <a:lstStyle/>
                    <a:p>
                      <a:pPr algn="just"/>
                      <a:r>
                        <a:rPr lang="ja-JP" altLang="en-US" sz="1200" kern="100" dirty="0">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rPr>
                        <a:t>■</a:t>
                      </a:r>
                      <a:r>
                        <a:rPr lang="ja-JP" altLang="en-US" sz="1200" b="0" kern="100" dirty="0">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rPr>
                        <a:t>電子取引を推奨しておりますのでご協力の程宜しくお願いします。</a:t>
                      </a:r>
                      <a:endParaRPr lang="en-US" altLang="ja-JP" sz="1200" b="0" kern="100" dirty="0">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endParaRP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3447895041"/>
                  </a:ext>
                </a:extLst>
              </a:tr>
              <a:tr h="625819">
                <a:tc vMerge="1">
                  <a:txBody>
                    <a:bodyPr/>
                    <a:lstStyle/>
                    <a:p>
                      <a:pPr>
                        <a:lnSpc>
                          <a:spcPts val="1600"/>
                        </a:lnSpc>
                      </a:pPr>
                      <a:endParaRPr kumimoji="1" lang="ja-JP" altLang="en-US" sz="1200" dirty="0">
                        <a:latin typeface="Noto Sans JP Thin" panose="020B0200000000000000" pitchFamily="50" charset="-128"/>
                        <a:ea typeface="Noto Sans JP Thin" panose="020B0200000000000000" pitchFamily="50" charset="-128"/>
                      </a:endParaRPr>
                    </a:p>
                  </a:txBody>
                  <a:tcPr>
                    <a:lnT w="12700" cap="flat" cmpd="sng" algn="ctr">
                      <a:solidFill>
                        <a:schemeClr val="tx1">
                          <a:lumMod val="50000"/>
                          <a:lumOff val="50000"/>
                        </a:schemeClr>
                      </a:solidFill>
                      <a:prstDash val="solid"/>
                      <a:round/>
                      <a:headEnd type="none" w="med" len="med"/>
                      <a:tailEnd type="none" w="med" len="med"/>
                    </a:lnT>
                  </a:tcPr>
                </a:tc>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1200" kern="100" dirty="0">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rPr>
                        <a:t>●既に契約・発注済みの取引に関する請求書は対象でしょうか？</a:t>
                      </a:r>
                      <a:endParaRPr lang="en-US" altLang="ja-JP" sz="1200" kern="100" dirty="0">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endParaRP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1"/>
                    </a:solidFill>
                  </a:tcPr>
                </a:tc>
                <a:tc>
                  <a:txBody>
                    <a:bodyPr/>
                    <a:lstStyle/>
                    <a:p>
                      <a:pPr>
                        <a:lnSpc>
                          <a:spcPts val="1600"/>
                        </a:lnSpc>
                      </a:pPr>
                      <a:r>
                        <a:rPr kumimoji="1" lang="ja-JP" altLang="en-US" sz="1200" dirty="0">
                          <a:solidFill>
                            <a:schemeClr val="tx1"/>
                          </a:solidFill>
                          <a:latin typeface="BIZ UDPゴシック" panose="020B0400000000000000" pitchFamily="50" charset="-128"/>
                          <a:ea typeface="BIZ UDPゴシック" panose="020B0400000000000000" pitchFamily="50" charset="-128"/>
                        </a:rPr>
                        <a:t>■既に契約・発注済みの取引に関する請求書も対象です。</a:t>
                      </a:r>
                    </a:p>
                    <a:p>
                      <a:pPr>
                        <a:lnSpc>
                          <a:spcPts val="1600"/>
                        </a:lnSpc>
                      </a:pPr>
                      <a:r>
                        <a:rPr kumimoji="1" lang="ja-JP" altLang="en-US" sz="1200" dirty="0">
                          <a:solidFill>
                            <a:schemeClr val="tx1"/>
                          </a:solidFill>
                          <a:latin typeface="BIZ UDPゴシック" panose="020B0400000000000000" pitchFamily="50" charset="-128"/>
                          <a:ea typeface="BIZ UDPゴシック" panose="020B0400000000000000" pitchFamily="50" charset="-128"/>
                        </a:rPr>
                        <a:t>令和</a:t>
                      </a:r>
                      <a:r>
                        <a:rPr kumimoji="1" lang="en-US" altLang="ja-JP" sz="1200" dirty="0">
                          <a:solidFill>
                            <a:schemeClr val="tx1"/>
                          </a:solidFill>
                          <a:latin typeface="BIZ UDPゴシック" panose="020B0400000000000000" pitchFamily="50" charset="-128"/>
                          <a:ea typeface="BIZ UDPゴシック" panose="020B0400000000000000" pitchFamily="50" charset="-128"/>
                        </a:rPr>
                        <a:t>8</a:t>
                      </a:r>
                      <a:r>
                        <a:rPr kumimoji="1" lang="ja-JP" altLang="en-US" sz="1200" dirty="0">
                          <a:solidFill>
                            <a:schemeClr val="tx1"/>
                          </a:solidFill>
                          <a:latin typeface="BIZ UDPゴシック" panose="020B0400000000000000" pitchFamily="50" charset="-128"/>
                          <a:ea typeface="BIZ UDPゴシック" panose="020B0400000000000000" pitchFamily="50" charset="-128"/>
                        </a:rPr>
                        <a:t>年</a:t>
                      </a:r>
                      <a:r>
                        <a:rPr kumimoji="1" lang="en-US" altLang="ja-JP" sz="1200" dirty="0">
                          <a:solidFill>
                            <a:schemeClr val="tx1"/>
                          </a:solidFill>
                          <a:latin typeface="BIZ UDPゴシック" panose="020B0400000000000000" pitchFamily="50" charset="-128"/>
                          <a:ea typeface="BIZ UDPゴシック" panose="020B0400000000000000" pitchFamily="50" charset="-128"/>
                        </a:rPr>
                        <a:t>1</a:t>
                      </a:r>
                      <a:r>
                        <a:rPr kumimoji="1" lang="ja-JP" altLang="en-US" sz="1200" dirty="0">
                          <a:solidFill>
                            <a:schemeClr val="tx1"/>
                          </a:solidFill>
                          <a:latin typeface="BIZ UDPゴシック" panose="020B0400000000000000" pitchFamily="50" charset="-128"/>
                          <a:ea typeface="BIZ UDPゴシック" panose="020B0400000000000000" pitchFamily="50" charset="-128"/>
                        </a:rPr>
                        <a:t>月</a:t>
                      </a:r>
                      <a:r>
                        <a:rPr kumimoji="1" lang="en-US" altLang="ja-JP" sz="1200" dirty="0">
                          <a:solidFill>
                            <a:schemeClr val="tx1"/>
                          </a:solidFill>
                          <a:latin typeface="BIZ UDPゴシック" panose="020B0400000000000000" pitchFamily="50" charset="-128"/>
                          <a:ea typeface="BIZ UDPゴシック" panose="020B0400000000000000" pitchFamily="50" charset="-128"/>
                        </a:rPr>
                        <a:t>19</a:t>
                      </a:r>
                      <a:r>
                        <a:rPr kumimoji="1" lang="ja-JP" altLang="en-US" sz="1200" dirty="0">
                          <a:solidFill>
                            <a:schemeClr val="tx1"/>
                          </a:solidFill>
                          <a:latin typeface="BIZ UDPゴシック" panose="020B0400000000000000" pitchFamily="50" charset="-128"/>
                          <a:ea typeface="BIZ UDPゴシック" panose="020B0400000000000000" pitchFamily="50" charset="-128"/>
                        </a:rPr>
                        <a:t>日から随時、事業者様のご都合に合わせて開始してください。</a:t>
                      </a: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2150500846"/>
                  </a:ext>
                </a:extLst>
              </a:tr>
              <a:tr h="888871">
                <a:tc vMerge="1">
                  <a:txBody>
                    <a:bodyPr/>
                    <a:lstStyle/>
                    <a:p>
                      <a:pPr>
                        <a:lnSpc>
                          <a:spcPts val="1600"/>
                        </a:lnSpc>
                      </a:pPr>
                      <a:endParaRPr lang="en-US" altLang="ja-JP" sz="1200" kern="100" dirty="0">
                        <a:solidFill>
                          <a:srgbClr val="1D1C1D"/>
                        </a:solidFill>
                        <a:latin typeface="Noto Sans JP Thin" panose="020B0200000000000000" pitchFamily="50" charset="-128"/>
                        <a:ea typeface="Noto Sans JP Thin" panose="020B0200000000000000" pitchFamily="50" charset="-128"/>
                        <a:cs typeface="Arial" panose="020B0604020202020204" pitchFamily="34" charset="0"/>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nSpc>
                          <a:spcPts val="1600"/>
                        </a:lnSpc>
                      </a:pPr>
                      <a:r>
                        <a:rPr kumimoji="1" lang="ja-JP" altLang="en-US" sz="1200" kern="100" dirty="0">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rPr>
                        <a:t>●電子請求書の開始にあたり、不要（省略）となる書類はありますか？</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1"/>
                    </a:solidFill>
                  </a:tcPr>
                </a:tc>
                <a:tc>
                  <a:txBody>
                    <a:bodyPr/>
                    <a:lstStyle/>
                    <a:p>
                      <a:pPr>
                        <a:lnSpc>
                          <a:spcPts val="1600"/>
                        </a:lnSpc>
                      </a:pPr>
                      <a:r>
                        <a:rPr lang="ja-JP" altLang="en-US" sz="1200" kern="100" dirty="0">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rPr>
                        <a:t>■電子請求書システムの導入は、請求書の提出（発行）方法が変更となるものです。必要な書類等は従来のとおりで変更はありません。</a:t>
                      </a:r>
                      <a:endParaRPr lang="en-US" altLang="ja-JP" sz="1200" kern="100" dirty="0">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endParaRP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2931379510"/>
                  </a:ext>
                </a:extLst>
              </a:tr>
              <a:tr h="888871">
                <a:tc vMerge="1">
                  <a:txBody>
                    <a:bodyPr/>
                    <a:lstStyle/>
                    <a:p>
                      <a:pPr>
                        <a:lnSpc>
                          <a:spcPts val="1600"/>
                        </a:lnSpc>
                      </a:pPr>
                      <a:endParaRPr lang="en-US" altLang="ja-JP" sz="1200" kern="100" dirty="0">
                        <a:solidFill>
                          <a:srgbClr val="1D1C1D"/>
                        </a:solidFill>
                        <a:latin typeface="Noto Sans JP Thin" panose="020B0200000000000000" pitchFamily="50" charset="-128"/>
                        <a:ea typeface="Noto Sans JP Thin" panose="020B0200000000000000" pitchFamily="50" charset="-128"/>
                        <a:cs typeface="Arial" panose="020B0604020202020204" pitchFamily="34" charset="0"/>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1200" kern="100" dirty="0">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rPr>
                        <a:t>●請求書の日付はどのように記載されますか？</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lang="ja-JP" altLang="en-US" sz="1200" kern="100" dirty="0">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rPr>
                        <a:t>■</a:t>
                      </a:r>
                      <a:r>
                        <a:rPr lang="en-US" altLang="ja-JP" sz="1200" kern="100" dirty="0" err="1">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rPr>
                        <a:t>BtoB</a:t>
                      </a:r>
                      <a:r>
                        <a:rPr lang="ja-JP" altLang="en-US" sz="1200" kern="100" dirty="0">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rPr>
                        <a:t>プラットフォームで請求書を発行した日が表記されます。差戻しを受けて再発行した場合は、再発行した日が表記されます。</a:t>
                      </a:r>
                      <a:endParaRPr lang="en-US" altLang="ja-JP" sz="1200" kern="100" dirty="0">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endParaRPr>
                    </a:p>
                    <a:p>
                      <a:pPr marL="0" marR="0" lvl="0" indent="0" algn="l" defTabSz="914400" rtl="0" eaLnBrk="1" fontAlgn="auto" latinLnBrk="0" hangingPunct="1">
                        <a:lnSpc>
                          <a:spcPts val="1600"/>
                        </a:lnSpc>
                        <a:spcBef>
                          <a:spcPts val="0"/>
                        </a:spcBef>
                        <a:spcAft>
                          <a:spcPts val="0"/>
                        </a:spcAft>
                        <a:buClrTx/>
                        <a:buSzTx/>
                        <a:buFontTx/>
                        <a:buNone/>
                        <a:tabLst/>
                        <a:defRPr/>
                      </a:pPr>
                      <a:endParaRPr lang="en-US" altLang="ja-JP" sz="1200" kern="100" dirty="0">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endParaRP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3553669917"/>
                  </a:ext>
                </a:extLst>
              </a:tr>
            </a:tbl>
          </a:graphicData>
        </a:graphic>
      </p:graphicFrame>
      <p:sp>
        <p:nvSpPr>
          <p:cNvPr id="2" name="正方形/長方形 1">
            <a:extLst>
              <a:ext uri="{FF2B5EF4-FFF2-40B4-BE49-F238E27FC236}">
                <a16:creationId xmlns:a16="http://schemas.microsoft.com/office/drawing/2014/main" xmlns="" id="{710E2F89-0311-35B5-A3BF-A3E1073AE761}"/>
              </a:ext>
            </a:extLst>
          </p:cNvPr>
          <p:cNvSpPr/>
          <p:nvPr/>
        </p:nvSpPr>
        <p:spPr>
          <a:xfrm>
            <a:off x="535915" y="106018"/>
            <a:ext cx="9879865" cy="400110"/>
          </a:xfrm>
          <a:prstGeom prst="rect">
            <a:avLst/>
          </a:prstGeom>
          <a:noFill/>
        </p:spPr>
        <p:txBody>
          <a:bodyPr wrap="square" rtlCol="0">
            <a:spAutoFit/>
          </a:bodyPr>
          <a:lstStyle/>
          <a:p>
            <a:r>
              <a:rPr lang="ja-JP" altLang="en-US" sz="2000" b="1" dirty="0">
                <a:solidFill>
                  <a:srgbClr val="000000"/>
                </a:solidFill>
                <a:latin typeface="BIZ UDPゴシック" panose="020B0400000000000000" pitchFamily="50" charset="-128"/>
                <a:ea typeface="BIZ UDPゴシック" panose="020B0400000000000000" pitchFamily="50" charset="-128"/>
                <a:cs typeface="Noto Sans" panose="020B0502040504020204" pitchFamily="34" charset="0"/>
              </a:rPr>
              <a:t>よくあるご質問</a:t>
            </a:r>
            <a:endParaRPr lang="en-US" altLang="ja-JP" sz="2000" b="1" dirty="0">
              <a:solidFill>
                <a:srgbClr val="000000"/>
              </a:solidFill>
              <a:latin typeface="BIZ UDPゴシック" panose="020B0400000000000000" pitchFamily="50" charset="-128"/>
              <a:ea typeface="BIZ UDPゴシック" panose="020B0400000000000000" pitchFamily="50" charset="-128"/>
              <a:cs typeface="Noto Sans" panose="020B0502040504020204" pitchFamily="34" charset="0"/>
            </a:endParaRPr>
          </a:p>
        </p:txBody>
      </p:sp>
    </p:spTree>
    <p:extLst>
      <p:ext uri="{BB962C8B-B14F-4D97-AF65-F5344CB8AC3E}">
        <p14:creationId xmlns:p14="http://schemas.microsoft.com/office/powerpoint/2010/main" val="39430725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表 19">
            <a:extLst>
              <a:ext uri="{FF2B5EF4-FFF2-40B4-BE49-F238E27FC236}">
                <a16:creationId xmlns:a16="http://schemas.microsoft.com/office/drawing/2014/main" xmlns="" id="{3DD90808-36DF-7DA8-2516-480E09F9C999}"/>
              </a:ext>
            </a:extLst>
          </p:cNvPr>
          <p:cNvGraphicFramePr>
            <a:graphicFrameLocks noGrp="1"/>
          </p:cNvGraphicFramePr>
          <p:nvPr>
            <p:extLst>
              <p:ext uri="{D42A27DB-BD31-4B8C-83A1-F6EECF244321}">
                <p14:modId xmlns:p14="http://schemas.microsoft.com/office/powerpoint/2010/main" val="3942029738"/>
              </p:ext>
            </p:extLst>
          </p:nvPr>
        </p:nvGraphicFramePr>
        <p:xfrm>
          <a:off x="701334" y="861883"/>
          <a:ext cx="10789331" cy="5376205"/>
        </p:xfrm>
        <a:graphic>
          <a:graphicData uri="http://schemas.openxmlformats.org/drawingml/2006/table">
            <a:tbl>
              <a:tblPr firstRow="1" bandRow="1">
                <a:tableStyleId>{93296810-A885-4BE3-A3E7-6D5BEEA58F35}</a:tableStyleId>
              </a:tblPr>
              <a:tblGrid>
                <a:gridCol w="670266">
                  <a:extLst>
                    <a:ext uri="{9D8B030D-6E8A-4147-A177-3AD203B41FA5}">
                      <a16:colId xmlns:a16="http://schemas.microsoft.com/office/drawing/2014/main" xmlns="" val="3385545669"/>
                    </a:ext>
                  </a:extLst>
                </a:gridCol>
                <a:gridCol w="2840585">
                  <a:extLst>
                    <a:ext uri="{9D8B030D-6E8A-4147-A177-3AD203B41FA5}">
                      <a16:colId xmlns:a16="http://schemas.microsoft.com/office/drawing/2014/main" xmlns="" val="3573531048"/>
                    </a:ext>
                  </a:extLst>
                </a:gridCol>
                <a:gridCol w="7278480">
                  <a:extLst>
                    <a:ext uri="{9D8B030D-6E8A-4147-A177-3AD203B41FA5}">
                      <a16:colId xmlns:a16="http://schemas.microsoft.com/office/drawing/2014/main" xmlns="" val="1327229517"/>
                    </a:ext>
                  </a:extLst>
                </a:gridCol>
              </a:tblGrid>
              <a:tr h="370840">
                <a:tc>
                  <a:txBody>
                    <a:bodyPr/>
                    <a:lstStyle/>
                    <a:p>
                      <a:pPr algn="l">
                        <a:lnSpc>
                          <a:spcPts val="1600"/>
                        </a:lnSpc>
                      </a:pPr>
                      <a:r>
                        <a:rPr kumimoji="1" lang="ja-JP" altLang="en-US" sz="1200" dirty="0">
                          <a:solidFill>
                            <a:schemeClr val="tx1"/>
                          </a:solidFill>
                          <a:latin typeface="BIZ UDPゴシック" panose="020B0400000000000000" pitchFamily="50" charset="-128"/>
                          <a:ea typeface="BIZ UDPゴシック" panose="020B0400000000000000" pitchFamily="50" charset="-128"/>
                        </a:rPr>
                        <a:t>カテゴリ</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solidFill>
                  </a:tcPr>
                </a:tc>
                <a:tc>
                  <a:txBody>
                    <a:bodyPr/>
                    <a:lstStyle/>
                    <a:p>
                      <a:pPr algn="l">
                        <a:lnSpc>
                          <a:spcPts val="1600"/>
                        </a:lnSpc>
                      </a:pPr>
                      <a:r>
                        <a:rPr kumimoji="1" lang="ja-JP" altLang="en-US" sz="1200" dirty="0">
                          <a:solidFill>
                            <a:schemeClr val="tx1"/>
                          </a:solidFill>
                          <a:latin typeface="BIZ UDPゴシック" panose="020B0400000000000000" pitchFamily="50" charset="-128"/>
                          <a:ea typeface="BIZ UDPゴシック" panose="020B0400000000000000" pitchFamily="50" charset="-128"/>
                        </a:rPr>
                        <a:t>質問</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solidFill>
                  </a:tcPr>
                </a:tc>
                <a:tc>
                  <a:txBody>
                    <a:bodyPr/>
                    <a:lstStyle/>
                    <a:p>
                      <a:pPr algn="l">
                        <a:lnSpc>
                          <a:spcPts val="1600"/>
                        </a:lnSpc>
                      </a:pPr>
                      <a:r>
                        <a:rPr kumimoji="1" lang="ja-JP" altLang="en-US" sz="1200" dirty="0">
                          <a:solidFill>
                            <a:schemeClr val="tx1"/>
                          </a:solidFill>
                          <a:latin typeface="BIZ UDPゴシック" panose="020B0400000000000000" pitchFamily="50" charset="-128"/>
                          <a:ea typeface="BIZ UDPゴシック" panose="020B0400000000000000" pitchFamily="50" charset="-128"/>
                        </a:rPr>
                        <a:t>                回答</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xmlns="" val="2374261234"/>
                  </a:ext>
                </a:extLst>
              </a:tr>
              <a:tr h="876954">
                <a:tc rowSpan="2">
                  <a:txBody>
                    <a:bodyPr/>
                    <a:lstStyle/>
                    <a:p>
                      <a:pPr>
                        <a:lnSpc>
                          <a:spcPts val="1600"/>
                        </a:lnSpc>
                      </a:pPr>
                      <a:r>
                        <a:rPr lang="ja-JP" altLang="en-US" sz="1200" kern="100" dirty="0">
                          <a:solidFill>
                            <a:srgbClr val="1D1C1D"/>
                          </a:solidFill>
                          <a:latin typeface="BIZ UDPゴシック" panose="020B0400000000000000" pitchFamily="50" charset="-128"/>
                          <a:ea typeface="BIZ UDPゴシック" panose="020B0400000000000000" pitchFamily="50" charset="-128"/>
                          <a:cs typeface="Arial" panose="020B0604020202020204" pitchFamily="34" charset="0"/>
                        </a:rPr>
                        <a:t>制度・運用</a:t>
                      </a:r>
                      <a:endParaRPr lang="en-US" altLang="ja-JP" sz="1200" kern="100" dirty="0">
                        <a:solidFill>
                          <a:srgbClr val="1D1C1D"/>
                        </a:solidFill>
                        <a:latin typeface="BIZ UDPゴシック" panose="020B0400000000000000" pitchFamily="50" charset="-128"/>
                        <a:ea typeface="BIZ UDPゴシック" panose="020B0400000000000000" pitchFamily="50" charset="-128"/>
                        <a:cs typeface="Arial" panose="020B0604020202020204" pitchFamily="34" charset="0"/>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1200" kern="100" dirty="0">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rPr>
                        <a:t>●納品書・</a:t>
                      </a:r>
                      <a:r>
                        <a:rPr lang="ja-JP" altLang="en-US" sz="1200" kern="100" dirty="0">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rPr>
                        <a:t>完了報告書などの添付資料は、郵送になりますか？</a:t>
                      </a:r>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nSpc>
                          <a:spcPct val="100000"/>
                        </a:lnSpc>
                      </a:pPr>
                      <a:r>
                        <a:rPr kumimoji="1" lang="ja-JP" altLang="en-US" sz="1200" kern="100" dirty="0">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rPr>
                        <a:t>■</a:t>
                      </a:r>
                      <a:r>
                        <a:rPr kumimoji="1" lang="en-US" altLang="ja-JP" sz="1200" kern="100" dirty="0" err="1">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rPr>
                        <a:t>BtoB</a:t>
                      </a:r>
                      <a:r>
                        <a:rPr kumimoji="1" lang="ja-JP" altLang="en-US" sz="1200" kern="100" dirty="0">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rPr>
                        <a:t>プラットフォームで提出できるのは、検査終了後に提出される請求書に限定されます。</a:t>
                      </a:r>
                      <a:endParaRPr kumimoji="1" lang="en-US" altLang="ja-JP" sz="1200" kern="100" dirty="0">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endParaRPr>
                    </a:p>
                    <a:p>
                      <a:pPr>
                        <a:lnSpc>
                          <a:spcPct val="100000"/>
                        </a:lnSpc>
                      </a:pPr>
                      <a:r>
                        <a:rPr kumimoji="1" lang="ja-JP" altLang="en-US" sz="1200" kern="100" dirty="0">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rPr>
                        <a:t>　関連帳票につきましては、従来の方法で提出をお願いいたします。</a:t>
                      </a:r>
                      <a:endParaRPr kumimoji="1" lang="en-US" altLang="ja-JP" sz="1200" kern="100" dirty="0">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endParaRPr>
                    </a:p>
                    <a:p>
                      <a:pPr>
                        <a:lnSpc>
                          <a:spcPct val="100000"/>
                        </a:lnSpc>
                      </a:pPr>
                      <a:r>
                        <a:rPr kumimoji="1" lang="en-US" altLang="ja-JP" sz="1200" kern="100" dirty="0">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rPr>
                        <a:t>※</a:t>
                      </a:r>
                      <a:r>
                        <a:rPr kumimoji="1" lang="ja-JP" altLang="en-US" sz="1200" kern="100" dirty="0">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rPr>
                        <a:t>従来の方法で提出した関連帳票を電子請求書に添付して発行いただくことは可能です。</a:t>
                      </a:r>
                      <a:endParaRPr kumimoji="1" lang="en-US" altLang="ja-JP" sz="1200" kern="100" dirty="0">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803415259"/>
                  </a:ext>
                </a:extLst>
              </a:tr>
              <a:tr h="370840">
                <a:tc vMerge="1">
                  <a:txBody>
                    <a:bodyPr/>
                    <a:lstStyle/>
                    <a:p>
                      <a:pPr>
                        <a:lnSpc>
                          <a:spcPts val="1600"/>
                        </a:lnSpc>
                      </a:pPr>
                      <a:endParaRPr lang="en-US" altLang="ja-JP" sz="1200" kern="100" dirty="0">
                        <a:solidFill>
                          <a:srgbClr val="1D1C1D"/>
                        </a:solidFill>
                        <a:latin typeface="Noto Sans JP Thin" panose="020B0200000000000000" pitchFamily="50" charset="-128"/>
                        <a:ea typeface="Noto Sans JP Thin" panose="020B0200000000000000" pitchFamily="50" charset="-128"/>
                        <a:cs typeface="Arial" panose="020B0604020202020204" pitchFamily="34" charset="0"/>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1200" kern="100" dirty="0">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rPr>
                        <a:t>●今まで請求書とともに同封してきた明細や伝票などは今後も添付資料として必要ですか？</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1200" dirty="0">
                          <a:solidFill>
                            <a:schemeClr val="tx1"/>
                          </a:solidFill>
                          <a:latin typeface="BIZ UDPゴシック" panose="020B0400000000000000" pitchFamily="50" charset="-128"/>
                          <a:ea typeface="BIZ UDPゴシック" panose="020B0400000000000000" pitchFamily="50" charset="-128"/>
                        </a:rPr>
                        <a:t>■添付ではなくシステムへご入力をお願いいたします。</a:t>
                      </a:r>
                    </a:p>
                    <a:p>
                      <a:pPr>
                        <a:lnSpc>
                          <a:spcPts val="1600"/>
                        </a:lnSpc>
                      </a:pPr>
                      <a:r>
                        <a:rPr kumimoji="1" lang="ja-JP" altLang="en-US" sz="1200" dirty="0">
                          <a:solidFill>
                            <a:schemeClr val="tx1"/>
                          </a:solidFill>
                          <a:latin typeface="BIZ UDPゴシック" panose="020B0400000000000000" pitchFamily="50" charset="-128"/>
                          <a:ea typeface="BIZ UDPゴシック" panose="020B0400000000000000" pitchFamily="50" charset="-128"/>
                        </a:rPr>
                        <a:t>　 （</a:t>
                      </a:r>
                      <a:r>
                        <a:rPr kumimoji="1" lang="en-US" altLang="ja-JP" sz="1200" dirty="0" err="1">
                          <a:solidFill>
                            <a:schemeClr val="tx1"/>
                          </a:solidFill>
                          <a:latin typeface="BIZ UDPゴシック" panose="020B0400000000000000" pitchFamily="50" charset="-128"/>
                          <a:ea typeface="BIZ UDPゴシック" panose="020B0400000000000000" pitchFamily="50" charset="-128"/>
                        </a:rPr>
                        <a:t>BtoB</a:t>
                      </a:r>
                      <a:r>
                        <a:rPr kumimoji="1" lang="ja-JP" altLang="en-US" sz="1200" dirty="0">
                          <a:solidFill>
                            <a:schemeClr val="tx1"/>
                          </a:solidFill>
                          <a:latin typeface="BIZ UDPゴシック" panose="020B0400000000000000" pitchFamily="50" charset="-128"/>
                          <a:ea typeface="BIZ UDPゴシック" panose="020B0400000000000000" pitchFamily="50" charset="-128"/>
                        </a:rPr>
                        <a:t>プラットフォーム請求書では、請求書に明細情報を表現・入力可能です。）</a:t>
                      </a: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pPr>
                        <a:lnSpc>
                          <a:spcPts val="1600"/>
                        </a:lnSpc>
                      </a:pPr>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2824675361"/>
                  </a:ext>
                </a:extLst>
              </a:tr>
              <a:tr h="2431818">
                <a:tc rowSpan="3">
                  <a:txBody>
                    <a:bodyPr/>
                    <a:lstStyle/>
                    <a:p>
                      <a:pPr>
                        <a:lnSpc>
                          <a:spcPts val="1600"/>
                        </a:lnSpc>
                      </a:pPr>
                      <a:r>
                        <a:rPr lang="ja-JP" altLang="en-US" sz="1200" kern="100" dirty="0">
                          <a:solidFill>
                            <a:srgbClr val="1D1C1D"/>
                          </a:solidFill>
                          <a:latin typeface="BIZ UDPゴシック" panose="020B0400000000000000" pitchFamily="50" charset="-128"/>
                          <a:ea typeface="BIZ UDPゴシック" panose="020B0400000000000000" pitchFamily="50" charset="-128"/>
                          <a:cs typeface="Arial" panose="020B0604020202020204" pitchFamily="34" charset="0"/>
                        </a:rPr>
                        <a:t>操作・機能</a:t>
                      </a:r>
                      <a:endParaRPr lang="en-US" altLang="ja-JP" sz="1200" kern="100" dirty="0">
                        <a:solidFill>
                          <a:srgbClr val="1D1C1D"/>
                        </a:solidFill>
                        <a:latin typeface="BIZ UDPゴシック" panose="020B0400000000000000" pitchFamily="50" charset="-128"/>
                        <a:ea typeface="BIZ UDPゴシック" panose="020B0400000000000000" pitchFamily="50" charset="-128"/>
                        <a:cs typeface="Arial" panose="020B0604020202020204" pitchFamily="34" charset="0"/>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nSpc>
                          <a:spcPts val="1600"/>
                        </a:lnSpc>
                      </a:pPr>
                      <a:r>
                        <a:rPr kumimoji="1" lang="ja-JP" altLang="en-US" sz="1200" kern="100" dirty="0">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rPr>
                        <a:t>●</a:t>
                      </a:r>
                      <a:r>
                        <a:rPr kumimoji="1" lang="ja-JP" altLang="en-US" sz="1200" kern="1200" dirty="0">
                          <a:solidFill>
                            <a:schemeClr val="tx1"/>
                          </a:solidFill>
                          <a:latin typeface="BIZ UDPゴシック" panose="020B0400000000000000" pitchFamily="50" charset="-128"/>
                          <a:ea typeface="BIZ UDPゴシック" panose="020B0400000000000000" pitchFamily="50" charset="-128"/>
                          <a:cs typeface="+mn-cs"/>
                        </a:rPr>
                        <a:t>事業者に本システム利用料などの費用は発生しますか？</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nSpc>
                          <a:spcPts val="1600"/>
                        </a:lnSpc>
                      </a:pPr>
                      <a:r>
                        <a:rPr lang="ja-JP" altLang="en-US" sz="1200" kern="100" dirty="0">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rPr>
                        <a:t>■</a:t>
                      </a:r>
                      <a:r>
                        <a:rPr lang="ja-JP" altLang="en-US" sz="1200" kern="100" dirty="0">
                          <a:solidFill>
                            <a:srgbClr val="1D1C1D"/>
                          </a:solidFill>
                          <a:latin typeface="BIZ UDPゴシック" panose="020B0400000000000000" pitchFamily="50" charset="-128"/>
                          <a:ea typeface="BIZ UDPゴシック" panose="020B0400000000000000" pitchFamily="50" charset="-128"/>
                          <a:cs typeface="Arial" panose="020B0604020202020204" pitchFamily="34" charset="0"/>
                        </a:rPr>
                        <a:t>市より</a:t>
                      </a:r>
                      <a:r>
                        <a:rPr lang="ja-JP" altLang="en-US" sz="1200" dirty="0">
                          <a:solidFill>
                            <a:schemeClr val="tx1"/>
                          </a:solidFill>
                          <a:latin typeface="BIZ UDPゴシック" panose="020B0400000000000000" pitchFamily="50" charset="-128"/>
                          <a:ea typeface="BIZ UDPゴシック" panose="020B0400000000000000" pitchFamily="50" charset="-128"/>
                        </a:rPr>
                        <a:t>招待された事業者の利用料金は無料です。</a:t>
                      </a:r>
                    </a:p>
                    <a:p>
                      <a:pPr>
                        <a:lnSpc>
                          <a:spcPts val="1600"/>
                        </a:lnSpc>
                      </a:pPr>
                      <a:r>
                        <a:rPr lang="ja-JP" altLang="en-US" sz="1200" dirty="0">
                          <a:solidFill>
                            <a:schemeClr val="tx1"/>
                          </a:solidFill>
                          <a:latin typeface="BIZ UDPゴシック" panose="020B0400000000000000" pitchFamily="50" charset="-128"/>
                          <a:ea typeface="BIZ UDPゴシック" panose="020B0400000000000000" pitchFamily="50" charset="-128"/>
                        </a:rPr>
                        <a:t>ただし、一部オプションサービス（拡張機能）をご利用の際は、別途費用が発生します。</a:t>
                      </a:r>
                      <a:endParaRPr lang="en-US" altLang="ja-JP" sz="1200" dirty="0">
                        <a:solidFill>
                          <a:schemeClr val="tx1"/>
                        </a:solidFill>
                        <a:latin typeface="BIZ UDPゴシック" panose="020B0400000000000000" pitchFamily="50" charset="-128"/>
                        <a:ea typeface="BIZ UDPゴシック" panose="020B0400000000000000" pitchFamily="50" charset="-128"/>
                      </a:endParaRPr>
                    </a:p>
                    <a:p>
                      <a:pPr>
                        <a:lnSpc>
                          <a:spcPts val="1600"/>
                        </a:lnSpc>
                      </a:pPr>
                      <a:r>
                        <a:rPr lang="en-US" altLang="ja-JP" sz="1200" dirty="0">
                          <a:solidFill>
                            <a:schemeClr val="tx1"/>
                          </a:solidFill>
                          <a:latin typeface="BIZ UDPゴシック" panose="020B0400000000000000" pitchFamily="50" charset="-128"/>
                          <a:ea typeface="BIZ UDPゴシック" panose="020B0400000000000000" pitchFamily="50" charset="-128"/>
                        </a:rPr>
                        <a:t>※</a:t>
                      </a:r>
                      <a:r>
                        <a:rPr lang="ja-JP" altLang="en-US" sz="1200" dirty="0">
                          <a:solidFill>
                            <a:schemeClr val="tx1"/>
                          </a:solidFill>
                          <a:latin typeface="BIZ UDPゴシック" panose="020B0400000000000000" pitchFamily="50" charset="-128"/>
                          <a:ea typeface="BIZ UDPゴシック" panose="020B0400000000000000" pitchFamily="50" charset="-128"/>
                        </a:rPr>
                        <a:t>既に有料プランで</a:t>
                      </a:r>
                      <a:r>
                        <a:rPr lang="ja-JP" altLang="en-US" sz="1200" dirty="0">
                          <a:latin typeface="BIZ UDPゴシック" panose="020B0400000000000000" pitchFamily="50" charset="-128"/>
                          <a:ea typeface="BIZ UDPゴシック" panose="020B0400000000000000" pitchFamily="50" charset="-128"/>
                        </a:rPr>
                        <a:t>利用中の</a:t>
                      </a:r>
                      <a:r>
                        <a:rPr lang="ja-JP" altLang="en-US" sz="1200" dirty="0">
                          <a:solidFill>
                            <a:schemeClr val="tx1"/>
                          </a:solidFill>
                          <a:latin typeface="BIZ UDPゴシック" panose="020B0400000000000000" pitchFamily="50" charset="-128"/>
                          <a:ea typeface="BIZ UDPゴシック" panose="020B0400000000000000" pitchFamily="50" charset="-128"/>
                        </a:rPr>
                        <a:t>事業者は除く。</a:t>
                      </a:r>
                      <a:endParaRPr lang="en-US" altLang="ja-JP" sz="1200" kern="100" dirty="0">
                        <a:solidFill>
                          <a:srgbClr val="1D1C1D"/>
                        </a:solidFill>
                        <a:latin typeface="BIZ UDPゴシック" panose="020B0400000000000000" pitchFamily="50" charset="-128"/>
                        <a:ea typeface="BIZ UDPゴシック" panose="020B0400000000000000" pitchFamily="50" charset="-128"/>
                        <a:cs typeface="Arial" panose="020B0604020202020204" pitchFamily="34" charset="0"/>
                      </a:endParaRPr>
                    </a:p>
                    <a:p>
                      <a:pPr marL="0" marR="0" lvl="0" indent="0" algn="l" defTabSz="914400" rtl="0" eaLnBrk="1" fontAlgn="auto" latinLnBrk="0" hangingPunct="1">
                        <a:lnSpc>
                          <a:spcPts val="1600"/>
                        </a:lnSpc>
                        <a:spcBef>
                          <a:spcPts val="0"/>
                        </a:spcBef>
                        <a:spcAft>
                          <a:spcPts val="0"/>
                        </a:spcAft>
                        <a:buClrTx/>
                        <a:buSzTx/>
                        <a:buFontTx/>
                        <a:buNone/>
                        <a:tabLst/>
                        <a:defRPr/>
                      </a:pPr>
                      <a:endParaRPr lang="en-US" altLang="ja-JP" sz="1200" kern="100" dirty="0">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endParaRPr>
                    </a:p>
                    <a:p>
                      <a:pPr>
                        <a:lnSpc>
                          <a:spcPts val="1600"/>
                        </a:lnSpc>
                      </a:pPr>
                      <a:r>
                        <a:rPr lang="ja-JP" altLang="en-US" sz="1200" kern="100" dirty="0">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rPr>
                        <a:t>■別途有料オプション</a:t>
                      </a:r>
                      <a:endParaRPr lang="en-US" altLang="ja-JP" sz="1200" kern="100" dirty="0">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endParaRPr>
                    </a:p>
                    <a:p>
                      <a:pPr>
                        <a:lnSpc>
                          <a:spcPts val="1600"/>
                        </a:lnSpc>
                      </a:pPr>
                      <a:r>
                        <a:rPr lang="ja-JP" altLang="en-US" sz="1200" kern="100" dirty="0">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rPr>
                        <a:t>一括アップロードや販売管理システムとの連携による自動発行で処理する場合は、別途費用がかかります。システム運営会社に問合せ下さい</a:t>
                      </a:r>
                      <a:endParaRPr lang="en-US" altLang="ja-JP" sz="1200" kern="100" dirty="0">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endParaRPr>
                    </a:p>
                    <a:p>
                      <a:pPr>
                        <a:lnSpc>
                          <a:spcPts val="1600"/>
                        </a:lnSpc>
                      </a:pPr>
                      <a:r>
                        <a:rPr lang="ja-JP" altLang="en-US" sz="1200" kern="100" dirty="0">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rPr>
                        <a:t>　・一括アップロードとは（</a:t>
                      </a:r>
                      <a:r>
                        <a:rPr lang="en-US" altLang="ja-JP" sz="1200" kern="100" dirty="0">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rPr>
                        <a:t>10</a:t>
                      </a:r>
                      <a:r>
                        <a:rPr lang="ja-JP" altLang="en-US" sz="1200" kern="100" dirty="0">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rPr>
                        <a:t>通／月まで無料）</a:t>
                      </a:r>
                      <a:endParaRPr lang="en-US" altLang="ja-JP" sz="1200" kern="100" dirty="0">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endParaRPr>
                    </a:p>
                    <a:p>
                      <a:pPr>
                        <a:lnSpc>
                          <a:spcPts val="1600"/>
                        </a:lnSpc>
                      </a:pPr>
                      <a:r>
                        <a:rPr lang="ja-JP" altLang="en-US" sz="1200" kern="100" dirty="0">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rPr>
                        <a:t>　　貴社の販売管理システムから請求書データを</a:t>
                      </a:r>
                      <a:r>
                        <a:rPr lang="en-US" altLang="ja-JP" sz="1200" kern="100" dirty="0">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rPr>
                        <a:t>CSV</a:t>
                      </a:r>
                      <a:r>
                        <a:rPr lang="ja-JP" altLang="en-US" sz="1200" kern="100" dirty="0">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rPr>
                        <a:t>出力し、手動でアップロード作成する方法</a:t>
                      </a:r>
                      <a:endParaRPr lang="en-US" altLang="ja-JP" sz="1200" kern="100" dirty="0">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endParaRPr>
                    </a:p>
                    <a:p>
                      <a:pPr>
                        <a:lnSpc>
                          <a:spcPts val="1600"/>
                        </a:lnSpc>
                      </a:pPr>
                      <a:r>
                        <a:rPr lang="ja-JP" altLang="en-US" sz="1200" kern="100" dirty="0">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rPr>
                        <a:t>　・自動発行とは</a:t>
                      </a:r>
                      <a:endParaRPr lang="en-US" altLang="ja-JP" sz="1200" kern="100" dirty="0">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endParaRPr>
                    </a:p>
                    <a:p>
                      <a:pPr>
                        <a:lnSpc>
                          <a:spcPts val="1600"/>
                        </a:lnSpc>
                      </a:pPr>
                      <a:r>
                        <a:rPr lang="ja-JP" altLang="en-US" sz="1200" kern="100" dirty="0">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rPr>
                        <a:t>　　事業者の販売管理システムから請求書データを出力し、</a:t>
                      </a:r>
                      <a:r>
                        <a:rPr lang="en-US" altLang="ja-JP" sz="1200" kern="100" dirty="0">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rPr>
                        <a:t>FTP</a:t>
                      </a:r>
                      <a:r>
                        <a:rPr lang="ja-JP" altLang="en-US" sz="1200" kern="100" dirty="0">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rPr>
                        <a:t>／</a:t>
                      </a:r>
                      <a:r>
                        <a:rPr lang="en-US" altLang="ja-JP" sz="1200" kern="100" dirty="0">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rPr>
                        <a:t>API</a:t>
                      </a:r>
                      <a:r>
                        <a:rPr lang="ja-JP" altLang="en-US" sz="1200" kern="100" dirty="0">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rPr>
                        <a:t>で自動発行する方法</a:t>
                      </a:r>
                      <a:endParaRPr lang="en-US" altLang="ja-JP" sz="1200" kern="100" dirty="0">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27747"/>
                  </a:ext>
                </a:extLst>
              </a:tr>
              <a:tr h="370840">
                <a:tc vMerge="1">
                  <a:txBody>
                    <a:bodyPr/>
                    <a:lstStyle/>
                    <a:p>
                      <a:pPr>
                        <a:lnSpc>
                          <a:spcPts val="1600"/>
                        </a:lnSpc>
                      </a:pPr>
                      <a:endParaRPr lang="en-US" altLang="ja-JP" sz="1200" kern="100" dirty="0">
                        <a:solidFill>
                          <a:srgbClr val="1D1C1D"/>
                        </a:solidFill>
                        <a:latin typeface="Noto Sans JP Thin" panose="020B0200000000000000" pitchFamily="50" charset="-128"/>
                        <a:ea typeface="Noto Sans JP Thin" panose="020B0200000000000000" pitchFamily="50" charset="-128"/>
                        <a:cs typeface="Arial" panose="020B0604020202020204" pitchFamily="34" charset="0"/>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r>
                        <a:rPr kumimoji="1" lang="ja-JP" altLang="en-US" sz="1200" kern="100" dirty="0">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rPr>
                        <a:t>●</a:t>
                      </a:r>
                      <a:r>
                        <a:rPr kumimoji="1" lang="ja-JP" altLang="en-US" sz="1200" b="0" i="0" u="none" strike="noStrike" kern="1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発行先の請求書確認状況を知る方法がありますか？</a:t>
                      </a:r>
                      <a:endParaRPr lang="ja-JP" altLang="en-US" dirty="0">
                        <a:solidFill>
                          <a:schemeClr val="tx1"/>
                        </a:solidFill>
                        <a:latin typeface="BIZ UDPゴシック" panose="020B0400000000000000" pitchFamily="50" charset="-128"/>
                        <a:ea typeface="BIZ UDPゴシック" panose="020B0400000000000000" pitchFamily="50" charset="-128"/>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r>
                        <a:rPr kumimoji="1" lang="ja-JP" altLang="en-US" sz="1200" b="0" i="0" u="none" strike="noStrike" kern="1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■市側の請求書受領後の状況は、事業者の</a:t>
                      </a:r>
                      <a:r>
                        <a:rPr kumimoji="1" lang="en-US" altLang="ja-JP" sz="1200" b="0" i="0" u="none" strike="noStrike" kern="100" cap="none" spc="0" normalizeH="0" baseline="0" noProof="0" dirty="0" err="1">
                          <a:ln>
                            <a:noFill/>
                          </a:ln>
                          <a:solidFill>
                            <a:schemeClr val="tx1"/>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BtoB</a:t>
                      </a:r>
                      <a:r>
                        <a:rPr kumimoji="1" lang="ja-JP" altLang="en-US" sz="1200" b="0" i="0" u="none" strike="noStrike" kern="1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プラットフォーム画面</a:t>
                      </a:r>
                      <a:r>
                        <a:rPr kumimoji="1" lang="en-US" altLang="ja-JP" sz="1200" b="0" i="0" u="none" strike="noStrike" kern="1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_</a:t>
                      </a:r>
                      <a:r>
                        <a:rPr kumimoji="1" lang="ja-JP" altLang="en-US" sz="1200" b="0" i="0" u="none" strike="noStrike" kern="1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発行済一覧よりステータス状況を確認することができます。</a:t>
                      </a:r>
                      <a:endParaRPr lang="ja-JP" altLang="en-US" dirty="0">
                        <a:solidFill>
                          <a:schemeClr val="tx1"/>
                        </a:solidFill>
                        <a:latin typeface="BIZ UDPゴシック" panose="020B0400000000000000" pitchFamily="50" charset="-128"/>
                        <a:ea typeface="BIZ UDPゴシック" panose="020B0400000000000000" pitchFamily="50" charset="-128"/>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36589072"/>
                  </a:ext>
                </a:extLst>
              </a:tr>
              <a:tr h="370840">
                <a:tc vMerge="1">
                  <a:txBody>
                    <a:bodyPr/>
                    <a:lstStyle/>
                    <a:p>
                      <a:pPr>
                        <a:lnSpc>
                          <a:spcPts val="1600"/>
                        </a:lnSpc>
                      </a:pPr>
                      <a:endParaRPr lang="en-US" altLang="ja-JP" sz="1200" kern="100" dirty="0">
                        <a:solidFill>
                          <a:srgbClr val="1D1C1D"/>
                        </a:solidFill>
                        <a:latin typeface="Noto Sans JP Thin" panose="020B0200000000000000" pitchFamily="50" charset="-128"/>
                        <a:ea typeface="Noto Sans JP Thin" panose="020B0200000000000000" pitchFamily="50" charset="-128"/>
                        <a:cs typeface="Arial" panose="020B0604020202020204" pitchFamily="34" charset="0"/>
                      </a:endParaRPr>
                    </a:p>
                  </a:txBody>
                  <a:tcP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nSpc>
                          <a:spcPts val="1600"/>
                        </a:lnSpc>
                      </a:pPr>
                      <a:r>
                        <a:rPr lang="ja-JP" altLang="en-US" sz="1200" kern="100" dirty="0">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rPr>
                        <a:t>●概要資料やシステムの操作マニュアル入手方法を教えてください。</a:t>
                      </a:r>
                      <a:endParaRPr lang="en-US" altLang="ja-JP" sz="1200" kern="100" dirty="0">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lang="ja-JP" altLang="en-US" sz="1200" kern="100" dirty="0">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rPr>
                        <a:t>■</a:t>
                      </a:r>
                      <a:r>
                        <a:rPr kumimoji="1" lang="ja-JP" altLang="en-US" sz="1200" kern="100" dirty="0">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rPr>
                        <a:t>市</a:t>
                      </a:r>
                      <a:r>
                        <a:rPr kumimoji="1" lang="en-US" altLang="ja-JP" sz="1200" kern="100" dirty="0">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rPr>
                        <a:t>HP</a:t>
                      </a:r>
                      <a:r>
                        <a:rPr kumimoji="1" lang="ja-JP" altLang="en-US" sz="1200" kern="100" dirty="0">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rPr>
                        <a:t>から各資料をダウンロードできます。</a:t>
                      </a:r>
                      <a:endParaRPr lang="en-US" altLang="ja-JP" sz="1200" kern="100" dirty="0">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360596668"/>
                  </a:ext>
                </a:extLst>
              </a:tr>
            </a:tbl>
          </a:graphicData>
        </a:graphic>
      </p:graphicFrame>
      <p:sp>
        <p:nvSpPr>
          <p:cNvPr id="3" name="正方形/長方形 2">
            <a:extLst>
              <a:ext uri="{FF2B5EF4-FFF2-40B4-BE49-F238E27FC236}">
                <a16:creationId xmlns:a16="http://schemas.microsoft.com/office/drawing/2014/main" xmlns="" id="{9FBD9A23-E2C0-8279-CE9A-27B2A4577DC4}"/>
              </a:ext>
            </a:extLst>
          </p:cNvPr>
          <p:cNvSpPr/>
          <p:nvPr/>
        </p:nvSpPr>
        <p:spPr>
          <a:xfrm>
            <a:off x="524764" y="45306"/>
            <a:ext cx="9879865" cy="400110"/>
          </a:xfrm>
          <a:prstGeom prst="rect">
            <a:avLst/>
          </a:prstGeom>
        </p:spPr>
        <p:txBody>
          <a:bodyPr wrap="square">
            <a:spAutoFit/>
          </a:bodyPr>
          <a:lstStyle/>
          <a:p>
            <a:r>
              <a:rPr lang="ja-JP" altLang="en-US" sz="2000" b="1" dirty="0">
                <a:solidFill>
                  <a:srgbClr val="000000"/>
                </a:solidFill>
                <a:latin typeface="BIZ UDPゴシック" panose="020B0400000000000000" pitchFamily="50" charset="-128"/>
                <a:ea typeface="BIZ UDPゴシック" panose="020B0400000000000000" pitchFamily="50" charset="-128"/>
                <a:cs typeface="Noto Sans" panose="020B0502040504020204" pitchFamily="34" charset="0"/>
              </a:rPr>
              <a:t>よくあるご質問</a:t>
            </a:r>
            <a:endParaRPr lang="en-US" altLang="ja-JP" sz="2000" b="1" dirty="0">
              <a:solidFill>
                <a:srgbClr val="000000"/>
              </a:solidFill>
              <a:latin typeface="BIZ UDPゴシック" panose="020B0400000000000000" pitchFamily="50" charset="-128"/>
              <a:ea typeface="BIZ UDPゴシック" panose="020B0400000000000000" pitchFamily="50" charset="-128"/>
              <a:cs typeface="Noto Sans" panose="020B0502040504020204" pitchFamily="34" charset="0"/>
            </a:endParaRPr>
          </a:p>
        </p:txBody>
      </p:sp>
    </p:spTree>
    <p:extLst>
      <p:ext uri="{BB962C8B-B14F-4D97-AF65-F5344CB8AC3E}">
        <p14:creationId xmlns:p14="http://schemas.microsoft.com/office/powerpoint/2010/main" val="736255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xmlns="" id="{710E2F89-0311-35B5-A3BF-A3E1073AE761}"/>
              </a:ext>
            </a:extLst>
          </p:cNvPr>
          <p:cNvSpPr/>
          <p:nvPr/>
        </p:nvSpPr>
        <p:spPr>
          <a:xfrm>
            <a:off x="531265" y="17612"/>
            <a:ext cx="4614088" cy="475515"/>
          </a:xfrm>
          <a:prstGeom prst="rect">
            <a:avLst/>
          </a:prstGeom>
        </p:spPr>
        <p:txBody>
          <a:bodyPr wrap="square">
            <a:spAutoFit/>
          </a:bodyPr>
          <a:lstStyle/>
          <a:p>
            <a:pPr defTabSz="1187450">
              <a:lnSpc>
                <a:spcPct val="150000"/>
              </a:lnSpc>
              <a:tabLst>
                <a:tab pos="4479925" algn="r"/>
              </a:tabLst>
            </a:pPr>
            <a:r>
              <a:rPr lang="ja-JP" altLang="ja-JP" sz="20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お問合せ</a:t>
            </a:r>
          </a:p>
        </p:txBody>
      </p:sp>
      <p:sp>
        <p:nvSpPr>
          <p:cNvPr id="20" name="Google Shape;289;p3">
            <a:extLst>
              <a:ext uri="{FF2B5EF4-FFF2-40B4-BE49-F238E27FC236}">
                <a16:creationId xmlns:a16="http://schemas.microsoft.com/office/drawing/2014/main" xmlns="" id="{15631EBF-0B63-6E9E-AB4E-2D32DBD618A1}"/>
              </a:ext>
            </a:extLst>
          </p:cNvPr>
          <p:cNvSpPr/>
          <p:nvPr/>
        </p:nvSpPr>
        <p:spPr>
          <a:xfrm>
            <a:off x="636439" y="2684428"/>
            <a:ext cx="4914414" cy="772123"/>
          </a:xfrm>
          <a:prstGeom prst="roundRect">
            <a:avLst>
              <a:gd name="adj" fmla="val 0"/>
            </a:avLst>
          </a:prstGeom>
          <a:noFill/>
          <a:ln>
            <a:noFill/>
          </a:ln>
        </p:spPr>
        <p:txBody>
          <a:bodyPr spcFirstLastPara="1" wrap="square" lIns="91425" tIns="45700" rIns="91425" bIns="45700" anchor="t" anchorCtr="0">
            <a:noAutofit/>
          </a:bodyPr>
          <a:lstStyle/>
          <a:p>
            <a:pPr>
              <a:buClr>
                <a:srgbClr val="000000"/>
              </a:buClr>
              <a:buSzPts val="1400"/>
            </a:pPr>
            <a:r>
              <a:rPr lang="ja-JP" altLang="en-US" sz="1400" dirty="0">
                <a:latin typeface="BIZ UDPゴシック" panose="020B0400000000000000" pitchFamily="50" charset="-128"/>
                <a:ea typeface="BIZ UDPゴシック" panose="020B0400000000000000" pitchFamily="50" charset="-128"/>
                <a:cs typeface="Arial"/>
                <a:sym typeface="Arial"/>
              </a:rPr>
              <a:t>⑴　本件に関する問合せ</a:t>
            </a:r>
            <a:endParaRPr lang="en-US" altLang="ja-JP" sz="1400" dirty="0">
              <a:latin typeface="BIZ UDPゴシック" panose="020B0400000000000000" pitchFamily="50" charset="-128"/>
              <a:ea typeface="BIZ UDPゴシック" panose="020B0400000000000000" pitchFamily="50" charset="-128"/>
              <a:cs typeface="Arial"/>
              <a:sym typeface="Arial"/>
            </a:endParaRPr>
          </a:p>
          <a:p>
            <a:pPr>
              <a:buClr>
                <a:srgbClr val="000000"/>
              </a:buClr>
              <a:buSzPts val="1400"/>
            </a:pPr>
            <a:endParaRPr lang="en-US" altLang="ja-JP" sz="1400" dirty="0">
              <a:latin typeface="BIZ UDPゴシック" panose="020B0400000000000000" pitchFamily="50" charset="-128"/>
              <a:ea typeface="BIZ UDPゴシック" panose="020B0400000000000000" pitchFamily="50" charset="-128"/>
              <a:cs typeface="Arial"/>
              <a:sym typeface="Arial"/>
            </a:endParaRPr>
          </a:p>
          <a:p>
            <a:pPr>
              <a:buClr>
                <a:srgbClr val="000000"/>
              </a:buClr>
              <a:buSzPts val="1400"/>
            </a:pPr>
            <a:r>
              <a:rPr lang="ja-JP" altLang="en-US" sz="1400" dirty="0">
                <a:latin typeface="BIZ UDPゴシック" panose="020B0400000000000000" pitchFamily="50" charset="-128"/>
                <a:ea typeface="BIZ UDPゴシック" panose="020B0400000000000000" pitchFamily="50" charset="-128"/>
                <a:cs typeface="Arial"/>
                <a:sym typeface="Arial"/>
              </a:rPr>
              <a:t>⑵　電子商取引サービスの運用に関する問合せ</a:t>
            </a:r>
            <a:endParaRPr lang="en-US" altLang="ja-JP" sz="1400" dirty="0">
              <a:latin typeface="BIZ UDPゴシック" panose="020B0400000000000000" pitchFamily="50" charset="-128"/>
              <a:ea typeface="BIZ UDPゴシック" panose="020B0400000000000000" pitchFamily="50" charset="-128"/>
              <a:cs typeface="Arial"/>
              <a:sym typeface="Arial"/>
            </a:endParaRPr>
          </a:p>
          <a:p>
            <a:pPr>
              <a:buClr>
                <a:srgbClr val="000000"/>
              </a:buClr>
              <a:buSzPts val="1400"/>
            </a:pPr>
            <a:endParaRPr lang="en-US" altLang="ja-JP" sz="1400" dirty="0">
              <a:latin typeface="BIZ UDPゴシック" panose="020B0400000000000000" pitchFamily="50" charset="-128"/>
              <a:ea typeface="BIZ UDPゴシック" panose="020B0400000000000000" pitchFamily="50" charset="-128"/>
              <a:cs typeface="Arial"/>
              <a:sym typeface="Arial"/>
            </a:endParaRPr>
          </a:p>
          <a:p>
            <a:pPr>
              <a:buClr>
                <a:srgbClr val="000000"/>
              </a:buClr>
              <a:buSzPts val="1766"/>
            </a:pPr>
            <a:endParaRPr lang="en-US" sz="1400" dirty="0">
              <a:latin typeface="BIZ UDPゴシック" panose="020B0400000000000000" pitchFamily="50" charset="-128"/>
              <a:ea typeface="BIZ UDPゴシック" panose="020B0400000000000000" pitchFamily="50" charset="-128"/>
              <a:cs typeface="Arial"/>
              <a:sym typeface="Arial"/>
            </a:endParaRPr>
          </a:p>
        </p:txBody>
      </p:sp>
      <p:sp>
        <p:nvSpPr>
          <p:cNvPr id="76" name="Google Shape;289;p3">
            <a:extLst>
              <a:ext uri="{FF2B5EF4-FFF2-40B4-BE49-F238E27FC236}">
                <a16:creationId xmlns:a16="http://schemas.microsoft.com/office/drawing/2014/main" xmlns="" id="{872324ED-8DDD-2A4D-5349-D10C56B262B7}"/>
              </a:ext>
            </a:extLst>
          </p:cNvPr>
          <p:cNvSpPr/>
          <p:nvPr/>
        </p:nvSpPr>
        <p:spPr>
          <a:xfrm>
            <a:off x="6560598" y="2760437"/>
            <a:ext cx="5300476" cy="1112521"/>
          </a:xfrm>
          <a:prstGeom prst="roundRect">
            <a:avLst>
              <a:gd name="adj" fmla="val 0"/>
            </a:avLst>
          </a:prstGeom>
          <a:noFill/>
          <a:ln>
            <a:noFill/>
          </a:ln>
        </p:spPr>
        <p:txBody>
          <a:bodyPr spcFirstLastPara="1" wrap="square" lIns="91425" tIns="45700" rIns="91425" bIns="45700" anchor="t" anchorCtr="0">
            <a:noAutofit/>
          </a:bodyPr>
          <a:lstStyle/>
          <a:p>
            <a:pPr>
              <a:buClr>
                <a:srgbClr val="000000"/>
              </a:buClr>
              <a:buSzPts val="1400"/>
            </a:pPr>
            <a:r>
              <a:rPr lang="ja-JP" altLang="en-US" sz="1400" dirty="0">
                <a:latin typeface="BIZ UDPゴシック" panose="020B0400000000000000" pitchFamily="50" charset="-128"/>
                <a:ea typeface="BIZ UDPゴシック" panose="020B0400000000000000" pitchFamily="50" charset="-128"/>
                <a:cs typeface="Arial"/>
                <a:sym typeface="Arial"/>
              </a:rPr>
              <a:t>⑴　操作に関するお問い合わせは、カスタマーセンターへ</a:t>
            </a:r>
            <a:endParaRPr lang="en-US" altLang="ja-JP" sz="1400" dirty="0">
              <a:latin typeface="BIZ UDPゴシック" panose="020B0400000000000000" pitchFamily="50" charset="-128"/>
              <a:ea typeface="BIZ UDPゴシック" panose="020B0400000000000000" pitchFamily="50" charset="-128"/>
              <a:cs typeface="Arial"/>
              <a:sym typeface="Arial"/>
            </a:endParaRPr>
          </a:p>
          <a:p>
            <a:pPr>
              <a:buClr>
                <a:srgbClr val="000000"/>
              </a:buClr>
              <a:buSzPts val="1400"/>
            </a:pPr>
            <a:r>
              <a:rPr lang="ja-JP" altLang="en-US" sz="1400" dirty="0">
                <a:latin typeface="BIZ UDPゴシック" panose="020B0400000000000000" pitchFamily="50" charset="-128"/>
                <a:ea typeface="BIZ UDPゴシック" panose="020B0400000000000000" pitchFamily="50" charset="-128"/>
                <a:cs typeface="Arial"/>
                <a:sym typeface="Arial"/>
              </a:rPr>
              <a:t>　　お問合せ下さい。</a:t>
            </a:r>
            <a:endParaRPr lang="en-US" altLang="ja-JP" sz="1400" dirty="0">
              <a:latin typeface="BIZ UDPゴシック" panose="020B0400000000000000" pitchFamily="50" charset="-128"/>
              <a:ea typeface="BIZ UDPゴシック" panose="020B0400000000000000" pitchFamily="50" charset="-128"/>
              <a:cs typeface="Arial"/>
              <a:sym typeface="Arial"/>
            </a:endParaRPr>
          </a:p>
          <a:p>
            <a:pPr>
              <a:buClr>
                <a:srgbClr val="000000"/>
              </a:buClr>
              <a:buSzPts val="1400"/>
            </a:pPr>
            <a:r>
              <a:rPr lang="ja-JP" altLang="en-US" sz="1400" dirty="0">
                <a:latin typeface="BIZ UDPゴシック" panose="020B0400000000000000" pitchFamily="50" charset="-128"/>
                <a:ea typeface="BIZ UDPゴシック" panose="020B0400000000000000" pitchFamily="50" charset="-128"/>
                <a:cs typeface="Arial"/>
                <a:sym typeface="Arial"/>
              </a:rPr>
              <a:t>　　　</a:t>
            </a:r>
            <a:endParaRPr lang="en-US" altLang="ja-JP" sz="1400" dirty="0">
              <a:latin typeface="BIZ UDPゴシック" panose="020B0400000000000000" pitchFamily="50" charset="-128"/>
              <a:ea typeface="BIZ UDPゴシック" panose="020B0400000000000000" pitchFamily="50" charset="-128"/>
              <a:cs typeface="Arial"/>
              <a:sym typeface="Arial"/>
            </a:endParaRPr>
          </a:p>
          <a:p>
            <a:pPr>
              <a:buClr>
                <a:srgbClr val="000000"/>
              </a:buClr>
              <a:buSzPts val="1400"/>
            </a:pPr>
            <a:r>
              <a:rPr lang="ja-JP" altLang="en-US" sz="1400" dirty="0">
                <a:latin typeface="BIZ UDPゴシック" panose="020B0400000000000000" pitchFamily="50" charset="-128"/>
                <a:ea typeface="BIZ UDPゴシック" panose="020B0400000000000000" pitchFamily="50" charset="-128"/>
                <a:cs typeface="Arial"/>
                <a:sym typeface="Arial"/>
              </a:rPr>
              <a:t>⑵　カスタマーセンターへの問合せ方法は、操作マニュアルを</a:t>
            </a:r>
            <a:endParaRPr lang="en-US" altLang="ja-JP" sz="1400" dirty="0">
              <a:latin typeface="BIZ UDPゴシック" panose="020B0400000000000000" pitchFamily="50" charset="-128"/>
              <a:ea typeface="BIZ UDPゴシック" panose="020B0400000000000000" pitchFamily="50" charset="-128"/>
              <a:cs typeface="Arial"/>
              <a:sym typeface="Arial"/>
            </a:endParaRPr>
          </a:p>
          <a:p>
            <a:pPr>
              <a:buClr>
                <a:srgbClr val="000000"/>
              </a:buClr>
              <a:buSzPts val="1400"/>
            </a:pPr>
            <a:r>
              <a:rPr lang="ja-JP" altLang="en-US" sz="1400" dirty="0">
                <a:latin typeface="BIZ UDPゴシック" panose="020B0400000000000000" pitchFamily="50" charset="-128"/>
                <a:ea typeface="BIZ UDPゴシック" panose="020B0400000000000000" pitchFamily="50" charset="-128"/>
                <a:cs typeface="Arial"/>
                <a:sym typeface="Arial"/>
              </a:rPr>
              <a:t>　　ご確認ください。</a:t>
            </a:r>
            <a:endParaRPr lang="en-US" altLang="ja-JP" sz="1400" dirty="0">
              <a:latin typeface="BIZ UDPゴシック" panose="020B0400000000000000" pitchFamily="50" charset="-128"/>
              <a:ea typeface="BIZ UDPゴシック" panose="020B0400000000000000" pitchFamily="50" charset="-128"/>
              <a:cs typeface="Arial"/>
              <a:sym typeface="Arial"/>
            </a:endParaRPr>
          </a:p>
        </p:txBody>
      </p:sp>
      <p:grpSp>
        <p:nvGrpSpPr>
          <p:cNvPr id="4" name="グループ化 3">
            <a:extLst>
              <a:ext uri="{FF2B5EF4-FFF2-40B4-BE49-F238E27FC236}">
                <a16:creationId xmlns:a16="http://schemas.microsoft.com/office/drawing/2014/main" xmlns="" id="{AA5A04C0-3F89-980F-6B37-E36CE493E1D8}"/>
              </a:ext>
            </a:extLst>
          </p:cNvPr>
          <p:cNvGrpSpPr/>
          <p:nvPr/>
        </p:nvGrpSpPr>
        <p:grpSpPr>
          <a:xfrm>
            <a:off x="636439" y="2209799"/>
            <a:ext cx="4823953" cy="284502"/>
            <a:chOff x="732243" y="963432"/>
            <a:chExt cx="3702326" cy="284502"/>
          </a:xfrm>
          <a:solidFill>
            <a:srgbClr val="00645A"/>
          </a:solidFill>
        </p:grpSpPr>
        <p:sp>
          <p:nvSpPr>
            <p:cNvPr id="5" name="角丸四角形 135">
              <a:extLst>
                <a:ext uri="{FF2B5EF4-FFF2-40B4-BE49-F238E27FC236}">
                  <a16:creationId xmlns:a16="http://schemas.microsoft.com/office/drawing/2014/main" xmlns="" id="{A0EF2711-872B-5414-E77C-D510F9387F5B}"/>
                </a:ext>
              </a:extLst>
            </p:cNvPr>
            <p:cNvSpPr/>
            <p:nvPr/>
          </p:nvSpPr>
          <p:spPr>
            <a:xfrm>
              <a:off x="732243" y="963433"/>
              <a:ext cx="523074" cy="284501"/>
            </a:xfrm>
            <a:prstGeom prst="roundRect">
              <a:avLst>
                <a:gd name="adj" fmla="val 18193"/>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46800" rtlCol="0" anchor="ctr"/>
            <a:lstStyle/>
            <a:p>
              <a:pPr algn="ctr"/>
              <a:r>
                <a:rPr lang="en-US" altLang="ja-JP" sz="1400" dirty="0">
                  <a:latin typeface="BIZ UDPゴシック" panose="020B0400000000000000" pitchFamily="50" charset="-128"/>
                  <a:ea typeface="BIZ UDPゴシック" panose="020B0400000000000000" pitchFamily="50" charset="-128"/>
                </a:rPr>
                <a:t>1</a:t>
              </a:r>
              <a:endParaRPr lang="ja-JP" altLang="en-US" sz="1400" dirty="0">
                <a:latin typeface="BIZ UDPゴシック" panose="020B0400000000000000" pitchFamily="50" charset="-128"/>
                <a:ea typeface="BIZ UDPゴシック" panose="020B0400000000000000" pitchFamily="50" charset="-128"/>
              </a:endParaRPr>
            </a:p>
          </p:txBody>
        </p:sp>
        <p:sp>
          <p:nvSpPr>
            <p:cNvPr id="6" name="角丸四角形 134">
              <a:extLst>
                <a:ext uri="{FF2B5EF4-FFF2-40B4-BE49-F238E27FC236}">
                  <a16:creationId xmlns:a16="http://schemas.microsoft.com/office/drawing/2014/main" xmlns="" id="{7787AACC-D60A-EEFE-D3E5-B6E8C4697EF1}"/>
                </a:ext>
              </a:extLst>
            </p:cNvPr>
            <p:cNvSpPr/>
            <p:nvPr/>
          </p:nvSpPr>
          <p:spPr>
            <a:xfrm>
              <a:off x="1197031" y="963432"/>
              <a:ext cx="3237538" cy="284502"/>
            </a:xfrm>
            <a:prstGeom prst="roundRect">
              <a:avLst>
                <a:gd name="adj" fmla="val 9096"/>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a:solidFill>
                    <a:schemeClr val="bg1"/>
                  </a:solidFill>
                  <a:latin typeface="BIZ UDPゴシック" panose="020B0400000000000000" pitchFamily="50" charset="-128"/>
                  <a:ea typeface="BIZ UDPゴシック" panose="020B0400000000000000" pitchFamily="50" charset="-128"/>
                </a:rPr>
                <a:t>　問合せ</a:t>
              </a:r>
            </a:p>
          </p:txBody>
        </p:sp>
      </p:grpSp>
      <p:grpSp>
        <p:nvGrpSpPr>
          <p:cNvPr id="7" name="グループ化 6">
            <a:extLst>
              <a:ext uri="{FF2B5EF4-FFF2-40B4-BE49-F238E27FC236}">
                <a16:creationId xmlns:a16="http://schemas.microsoft.com/office/drawing/2014/main" xmlns="" id="{AEC4A85C-F1FA-5104-71F7-55D2E997EDBA}"/>
              </a:ext>
            </a:extLst>
          </p:cNvPr>
          <p:cNvGrpSpPr/>
          <p:nvPr/>
        </p:nvGrpSpPr>
        <p:grpSpPr>
          <a:xfrm>
            <a:off x="6641148" y="2204293"/>
            <a:ext cx="4823953" cy="284502"/>
            <a:chOff x="732243" y="963432"/>
            <a:chExt cx="3702326" cy="284502"/>
          </a:xfrm>
          <a:solidFill>
            <a:schemeClr val="accent6"/>
          </a:solidFill>
        </p:grpSpPr>
        <p:sp>
          <p:nvSpPr>
            <p:cNvPr id="8" name="角丸四角形 135">
              <a:extLst>
                <a:ext uri="{FF2B5EF4-FFF2-40B4-BE49-F238E27FC236}">
                  <a16:creationId xmlns:a16="http://schemas.microsoft.com/office/drawing/2014/main" xmlns="" id="{05E43419-ADB3-324C-17EB-34C4E4607D07}"/>
                </a:ext>
              </a:extLst>
            </p:cNvPr>
            <p:cNvSpPr/>
            <p:nvPr/>
          </p:nvSpPr>
          <p:spPr>
            <a:xfrm>
              <a:off x="732243" y="963433"/>
              <a:ext cx="523074" cy="284501"/>
            </a:xfrm>
            <a:prstGeom prst="roundRect">
              <a:avLst>
                <a:gd name="adj" fmla="val 18193"/>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46800" rtlCol="0" anchor="ctr"/>
            <a:lstStyle/>
            <a:p>
              <a:pPr algn="ctr"/>
              <a:r>
                <a:rPr lang="en-US" altLang="ja-JP" sz="1400" dirty="0">
                  <a:latin typeface="BIZ UDPゴシック" panose="020B0400000000000000" pitchFamily="50" charset="-128"/>
                  <a:ea typeface="BIZ UDPゴシック" panose="020B0400000000000000" pitchFamily="50" charset="-128"/>
                </a:rPr>
                <a:t>2</a:t>
              </a:r>
              <a:endParaRPr lang="ja-JP" altLang="en-US" sz="1400" dirty="0">
                <a:latin typeface="BIZ UDPゴシック" panose="020B0400000000000000" pitchFamily="50" charset="-128"/>
                <a:ea typeface="BIZ UDPゴシック" panose="020B0400000000000000" pitchFamily="50" charset="-128"/>
              </a:endParaRPr>
            </a:p>
          </p:txBody>
        </p:sp>
        <p:sp>
          <p:nvSpPr>
            <p:cNvPr id="9" name="角丸四角形 134">
              <a:extLst>
                <a:ext uri="{FF2B5EF4-FFF2-40B4-BE49-F238E27FC236}">
                  <a16:creationId xmlns:a16="http://schemas.microsoft.com/office/drawing/2014/main" xmlns="" id="{3FB20157-7D23-6A51-7A2A-7C74A7D6B80E}"/>
                </a:ext>
              </a:extLst>
            </p:cNvPr>
            <p:cNvSpPr/>
            <p:nvPr/>
          </p:nvSpPr>
          <p:spPr>
            <a:xfrm>
              <a:off x="1197031" y="963432"/>
              <a:ext cx="3237538" cy="284502"/>
            </a:xfrm>
            <a:prstGeom prst="roundRect">
              <a:avLst>
                <a:gd name="adj" fmla="val 9096"/>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a:solidFill>
                    <a:schemeClr val="bg1"/>
                  </a:solidFill>
                  <a:latin typeface="BIZ UDPゴシック" panose="020B0400000000000000" pitchFamily="50" charset="-128"/>
                  <a:ea typeface="BIZ UDPゴシック" panose="020B0400000000000000" pitchFamily="50" charset="-128"/>
                </a:rPr>
                <a:t>（運営会社）㈱インフォマートへの問合せ　</a:t>
              </a:r>
            </a:p>
          </p:txBody>
        </p:sp>
      </p:grpSp>
      <p:graphicFrame>
        <p:nvGraphicFramePr>
          <p:cNvPr id="3" name="表 2">
            <a:extLst>
              <a:ext uri="{FF2B5EF4-FFF2-40B4-BE49-F238E27FC236}">
                <a16:creationId xmlns:a16="http://schemas.microsoft.com/office/drawing/2014/main" xmlns="" id="{0F015A1E-0B3A-7FAB-F3D9-ABFB87DF4F2A}"/>
              </a:ext>
            </a:extLst>
          </p:cNvPr>
          <p:cNvGraphicFramePr>
            <a:graphicFrameLocks noGrp="1"/>
          </p:cNvGraphicFramePr>
          <p:nvPr>
            <p:extLst>
              <p:ext uri="{D42A27DB-BD31-4B8C-83A1-F6EECF244321}">
                <p14:modId xmlns:p14="http://schemas.microsoft.com/office/powerpoint/2010/main" val="2644614899"/>
              </p:ext>
            </p:extLst>
          </p:nvPr>
        </p:nvGraphicFramePr>
        <p:xfrm>
          <a:off x="631778" y="3646678"/>
          <a:ext cx="4677790" cy="741680"/>
        </p:xfrm>
        <a:graphic>
          <a:graphicData uri="http://schemas.openxmlformats.org/drawingml/2006/table">
            <a:tbl>
              <a:tblPr firstRow="1" bandRow="1">
                <a:tableStyleId>{93296810-A885-4BE3-A3E7-6D5BEEA58F35}</a:tableStyleId>
              </a:tblPr>
              <a:tblGrid>
                <a:gridCol w="1532786">
                  <a:extLst>
                    <a:ext uri="{9D8B030D-6E8A-4147-A177-3AD203B41FA5}">
                      <a16:colId xmlns:a16="http://schemas.microsoft.com/office/drawing/2014/main" xmlns="" val="479307664"/>
                    </a:ext>
                  </a:extLst>
                </a:gridCol>
                <a:gridCol w="3145004">
                  <a:extLst>
                    <a:ext uri="{9D8B030D-6E8A-4147-A177-3AD203B41FA5}">
                      <a16:colId xmlns:a16="http://schemas.microsoft.com/office/drawing/2014/main" xmlns="" val="1670053947"/>
                    </a:ext>
                  </a:extLst>
                </a:gridCol>
              </a:tblGrid>
              <a:tr h="370840">
                <a:tc>
                  <a:txBody>
                    <a:bodyPr/>
                    <a:lstStyle/>
                    <a:p>
                      <a:pPr algn="ctr"/>
                      <a:r>
                        <a:rPr kumimoji="1" lang="ja-JP" altLang="en-US" sz="1200" b="0" dirty="0">
                          <a:solidFill>
                            <a:sysClr val="windowText" lastClr="000000"/>
                          </a:solidFill>
                          <a:latin typeface="BIZ UDPゴシック" panose="020B0400000000000000" pitchFamily="50" charset="-128"/>
                          <a:ea typeface="BIZ UDPゴシック" panose="020B0400000000000000" pitchFamily="50" charset="-128"/>
                        </a:rPr>
                        <a:t>担当部署</a:t>
                      </a:r>
                    </a:p>
                  </a:txBody>
                  <a:tcPr anchor="ctr">
                    <a:solidFill>
                      <a:schemeClr val="bg2"/>
                    </a:solidFill>
                  </a:tcPr>
                </a:tc>
                <a:tc>
                  <a:txBody>
                    <a:bodyPr/>
                    <a:lstStyle/>
                    <a:p>
                      <a:pPr marL="0" algn="l" defTabSz="914400" rtl="0" eaLnBrk="1" latinLnBrk="0" hangingPunct="1"/>
                      <a:r>
                        <a:rPr kumimoji="1" lang="ja-JP" altLang="en-US" sz="1200" b="0" kern="1200" dirty="0">
                          <a:solidFill>
                            <a:schemeClr val="tx1"/>
                          </a:solidFill>
                          <a:latin typeface="BIZ UDPゴシック" panose="020B0400000000000000" pitchFamily="50" charset="-128"/>
                          <a:ea typeface="BIZ UDPゴシック" panose="020B0400000000000000" pitchFamily="50" charset="-128"/>
                          <a:cs typeface="+mn-cs"/>
                        </a:rPr>
                        <a:t>和泉市　</a:t>
                      </a:r>
                      <a:r>
                        <a:rPr kumimoji="1" lang="ja-JP" altLang="en-US" sz="1200" b="0" kern="1200" dirty="0" smtClean="0">
                          <a:solidFill>
                            <a:schemeClr val="tx1"/>
                          </a:solidFill>
                          <a:latin typeface="BIZ UDPゴシック" panose="020B0400000000000000" pitchFamily="50" charset="-128"/>
                          <a:ea typeface="BIZ UDPゴシック" panose="020B0400000000000000" pitchFamily="50" charset="-128"/>
                          <a:cs typeface="+mn-cs"/>
                        </a:rPr>
                        <a:t>会計室</a:t>
                      </a:r>
                      <a:endParaRPr kumimoji="1" lang="en-US" altLang="ja-JP" sz="1200" b="0" kern="1200" dirty="0">
                        <a:solidFill>
                          <a:schemeClr val="tx1"/>
                        </a:solidFill>
                        <a:latin typeface="BIZ UDPゴシック" panose="020B0400000000000000" pitchFamily="50" charset="-128"/>
                        <a:ea typeface="BIZ UDPゴシック" panose="020B0400000000000000" pitchFamily="50" charset="-128"/>
                        <a:cs typeface="+mn-cs"/>
                      </a:endParaRPr>
                    </a:p>
                  </a:txBody>
                  <a:tcPr anchor="ctr">
                    <a:solidFill>
                      <a:schemeClr val="bg2"/>
                    </a:solidFill>
                  </a:tcPr>
                </a:tc>
                <a:extLst>
                  <a:ext uri="{0D108BD9-81ED-4DB2-BD59-A6C34878D82A}">
                    <a16:rowId xmlns:a16="http://schemas.microsoft.com/office/drawing/2014/main" xmlns="" val="2632955718"/>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dirty="0">
                          <a:solidFill>
                            <a:sysClr val="windowText" lastClr="000000"/>
                          </a:solidFill>
                          <a:latin typeface="BIZ UDPゴシック" panose="020B0400000000000000" pitchFamily="50" charset="-128"/>
                          <a:ea typeface="BIZ UDPゴシック" panose="020B0400000000000000" pitchFamily="50" charset="-128"/>
                        </a:rPr>
                        <a:t>TEL</a:t>
                      </a:r>
                      <a:endParaRPr kumimoji="1" lang="ja-JP" altLang="en-US" sz="1200" b="0" dirty="0">
                        <a:solidFill>
                          <a:sysClr val="windowText" lastClr="000000"/>
                        </a:solidFill>
                        <a:latin typeface="BIZ UDPゴシック" panose="020B0400000000000000" pitchFamily="50" charset="-128"/>
                        <a:ea typeface="BIZ UDPゴシック" panose="020B0400000000000000" pitchFamily="50" charset="-128"/>
                      </a:endParaRPr>
                    </a:p>
                  </a:txBody>
                  <a:tcPr anchor="ctr">
                    <a:solidFill>
                      <a:schemeClr val="bg2"/>
                    </a:solidFill>
                  </a:tcPr>
                </a:tc>
                <a:tc>
                  <a:txBody>
                    <a:bodyPr/>
                    <a:lstStyle/>
                    <a:p>
                      <a:pPr algn="l"/>
                      <a:r>
                        <a:rPr kumimoji="1" lang="en-US" altLang="ja-JP" sz="1200" dirty="0">
                          <a:latin typeface="BIZ UDPゴシック" panose="020B0400000000000000" pitchFamily="50" charset="-128"/>
                          <a:ea typeface="BIZ UDPゴシック" panose="020B0400000000000000" pitchFamily="50" charset="-128"/>
                        </a:rPr>
                        <a:t>0725-99-8153</a:t>
                      </a:r>
                      <a:r>
                        <a:rPr kumimoji="1" lang="ja-JP" altLang="en-US" sz="1200" dirty="0">
                          <a:latin typeface="BIZ UDPゴシック" panose="020B0400000000000000" pitchFamily="50" charset="-128"/>
                          <a:ea typeface="BIZ UDPゴシック" panose="020B0400000000000000" pitchFamily="50" charset="-128"/>
                        </a:rPr>
                        <a:t>　</a:t>
                      </a:r>
                    </a:p>
                  </a:txBody>
                  <a:tcPr anchor="ctr">
                    <a:solidFill>
                      <a:schemeClr val="bg2"/>
                    </a:solidFill>
                  </a:tcPr>
                </a:tc>
                <a:extLst>
                  <a:ext uri="{0D108BD9-81ED-4DB2-BD59-A6C34878D82A}">
                    <a16:rowId xmlns:a16="http://schemas.microsoft.com/office/drawing/2014/main" xmlns="" val="3493807021"/>
                  </a:ext>
                </a:extLst>
              </a:tr>
            </a:tbl>
          </a:graphicData>
        </a:graphic>
      </p:graphicFrame>
    </p:spTree>
    <p:extLst>
      <p:ext uri="{BB962C8B-B14F-4D97-AF65-F5344CB8AC3E}">
        <p14:creationId xmlns:p14="http://schemas.microsoft.com/office/powerpoint/2010/main" val="10005965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873F3423-19F9-38D3-2050-304025439934}"/>
            </a:ext>
          </a:extLst>
        </p:cNvPr>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xmlns="" id="{793465CD-89D3-9F2B-DE5E-58B1CE9E946D}"/>
              </a:ext>
            </a:extLst>
          </p:cNvPr>
          <p:cNvSpPr txBox="1"/>
          <p:nvPr/>
        </p:nvSpPr>
        <p:spPr>
          <a:xfrm>
            <a:off x="525209" y="91333"/>
            <a:ext cx="11296033" cy="400110"/>
          </a:xfrm>
          <a:prstGeom prst="rect">
            <a:avLst/>
          </a:prstGeom>
          <a:noFill/>
        </p:spPr>
        <p:txBody>
          <a:bodyPr wrap="square" rtlCol="0">
            <a:spAutoFit/>
          </a:bodyPr>
          <a:lstStyle/>
          <a:p>
            <a:r>
              <a:rPr lang="ja-JP" altLang="en-US" sz="2000" b="1" dirty="0">
                <a:latin typeface="BIZ UDPゴシック" panose="020B0400000000000000" pitchFamily="50" charset="-128"/>
                <a:ea typeface="BIZ UDPゴシック" panose="020B0400000000000000" pitchFamily="50" charset="-128"/>
              </a:rPr>
              <a:t>電子請求書  取引概要</a:t>
            </a:r>
            <a:endParaRPr lang="en-US" altLang="ja-JP" sz="2000" b="1" dirty="0">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xmlns="" id="{E5B05BD4-DC02-212D-12C7-B45377A248F3}"/>
              </a:ext>
            </a:extLst>
          </p:cNvPr>
          <p:cNvSpPr txBox="1"/>
          <p:nvPr/>
        </p:nvSpPr>
        <p:spPr>
          <a:xfrm>
            <a:off x="518187" y="2478863"/>
            <a:ext cx="6173171" cy="1015663"/>
          </a:xfrm>
          <a:prstGeom prst="rect">
            <a:avLst/>
          </a:prstGeom>
          <a:noFill/>
        </p:spPr>
        <p:txBody>
          <a:bodyPr wrap="square" rtlCol="0">
            <a:spAutoFit/>
          </a:bodyPr>
          <a:lstStyle>
            <a:defPPr>
              <a:defRPr lang="ja-JP"/>
            </a:defPPr>
            <a:lvl1pPr indent="133350">
              <a:defRPr sz="1200" kern="100">
                <a:solidFill>
                  <a:srgbClr val="1D1C1D"/>
                </a:solidFill>
                <a:latin typeface="Noto Sans JP Thin" panose="020B0200000000000000" pitchFamily="50" charset="-128"/>
                <a:ea typeface="Noto Sans JP Thin" panose="020B0200000000000000" pitchFamily="50" charset="-128"/>
                <a:cs typeface="Arial" panose="020B0604020202020204" pitchFamily="34" charset="0"/>
              </a:defRPr>
            </a:lvl1pPr>
          </a:lstStyle>
          <a:p>
            <a:pPr marL="285750" indent="-285750">
              <a:lnSpc>
                <a:spcPts val="1800"/>
              </a:lnSpc>
              <a:buFont typeface="Wingdings" panose="05000000000000000000" pitchFamily="2" charset="2"/>
              <a:buChar char="l"/>
            </a:pPr>
            <a:r>
              <a:rPr lang="ja-JP" altLang="en-US" sz="1600" dirty="0">
                <a:solidFill>
                  <a:srgbClr val="C00000"/>
                </a:solidFill>
                <a:latin typeface="BIZ UDPゴシック" panose="020B0400000000000000" pitchFamily="50" charset="-128"/>
                <a:ea typeface="BIZ UDPゴシック" panose="020B0400000000000000" pitchFamily="50" charset="-128"/>
              </a:rPr>
              <a:t>市に発行する請求書</a:t>
            </a:r>
            <a:endParaRPr lang="en-US" altLang="ja-JP" sz="1600" dirty="0">
              <a:solidFill>
                <a:srgbClr val="C00000"/>
              </a:solidFill>
              <a:latin typeface="BIZ UDPゴシック" panose="020B0400000000000000" pitchFamily="50" charset="-128"/>
              <a:ea typeface="BIZ UDPゴシック" panose="020B0400000000000000" pitchFamily="50" charset="-128"/>
            </a:endParaRPr>
          </a:p>
          <a:p>
            <a:pPr indent="0">
              <a:lnSpc>
                <a:spcPts val="1800"/>
              </a:lnSpc>
            </a:pPr>
            <a:r>
              <a:rPr lang="ja-JP" altLang="en-US" sz="1600" dirty="0">
                <a:solidFill>
                  <a:srgbClr val="C00000"/>
                </a:solidFill>
                <a:latin typeface="BIZ UDPゴシック" panose="020B0400000000000000" pitchFamily="50" charset="-128"/>
                <a:ea typeface="BIZ UDPゴシック" panose="020B0400000000000000" pitchFamily="50" charset="-128"/>
              </a:rPr>
              <a:t>　　</a:t>
            </a:r>
            <a:r>
              <a:rPr lang="ja-JP" altLang="en-US" sz="1600" dirty="0">
                <a:solidFill>
                  <a:schemeClr val="tx1"/>
                </a:solidFill>
                <a:latin typeface="BIZ UDPゴシック" panose="020B0400000000000000" pitchFamily="50" charset="-128"/>
                <a:ea typeface="BIZ UDPゴシック" panose="020B0400000000000000" pitchFamily="50" charset="-128"/>
              </a:rPr>
              <a:t>（補助金等、請求書様式を要綱等で</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pPr indent="0">
              <a:lnSpc>
                <a:spcPts val="1800"/>
              </a:lnSpc>
            </a:pPr>
            <a:r>
              <a:rPr lang="ja-JP" altLang="en-US" sz="1600" dirty="0">
                <a:solidFill>
                  <a:schemeClr val="tx1"/>
                </a:solidFill>
                <a:latin typeface="BIZ UDPゴシック" panose="020B0400000000000000" pitchFamily="50" charset="-128"/>
                <a:ea typeface="BIZ UDPゴシック" panose="020B0400000000000000" pitchFamily="50" charset="-128"/>
              </a:rPr>
              <a:t>　　　定めているものを除く）</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pPr marL="285750" indent="-285750">
              <a:lnSpc>
                <a:spcPts val="1800"/>
              </a:lnSpc>
              <a:buFont typeface="Wingdings" panose="05000000000000000000" pitchFamily="2" charset="2"/>
              <a:buChar char="l"/>
            </a:pPr>
            <a:r>
              <a:rPr lang="ja-JP" altLang="en-US" sz="1600" dirty="0">
                <a:solidFill>
                  <a:srgbClr val="C00000"/>
                </a:solidFill>
                <a:highlight>
                  <a:srgbClr val="FFFF00"/>
                </a:highlight>
                <a:latin typeface="BIZ UDPゴシック" panose="020B0400000000000000" pitchFamily="50" charset="-128"/>
                <a:ea typeface="BIZ UDPゴシック" panose="020B0400000000000000" pitchFamily="50" charset="-128"/>
              </a:rPr>
              <a:t>市から発行する支払通知書</a:t>
            </a:r>
            <a:endParaRPr lang="en-US" altLang="ja-JP" sz="1600" dirty="0">
              <a:solidFill>
                <a:srgbClr val="C00000"/>
              </a:solidFill>
              <a:highlight>
                <a:srgbClr val="FFFF00"/>
              </a:highlight>
              <a:latin typeface="BIZ UDPゴシック" panose="020B0400000000000000" pitchFamily="50" charset="-128"/>
              <a:ea typeface="BIZ UDPゴシック" panose="020B0400000000000000" pitchFamily="50" charset="-128"/>
            </a:endParaRPr>
          </a:p>
        </p:txBody>
      </p:sp>
      <p:sp>
        <p:nvSpPr>
          <p:cNvPr id="104" name="テキスト ボックス 103">
            <a:extLst>
              <a:ext uri="{FF2B5EF4-FFF2-40B4-BE49-F238E27FC236}">
                <a16:creationId xmlns:a16="http://schemas.microsoft.com/office/drawing/2014/main" xmlns="" id="{801105A8-D694-4794-DB6F-76CDCB640D3B}"/>
              </a:ext>
            </a:extLst>
          </p:cNvPr>
          <p:cNvSpPr txBox="1"/>
          <p:nvPr/>
        </p:nvSpPr>
        <p:spPr>
          <a:xfrm>
            <a:off x="482564" y="1459186"/>
            <a:ext cx="4311209" cy="584775"/>
          </a:xfrm>
          <a:prstGeom prst="rect">
            <a:avLst/>
          </a:prstGeom>
          <a:noFill/>
        </p:spPr>
        <p:txBody>
          <a:bodyPr wrap="square" rtlCol="0">
            <a:spAutoFit/>
          </a:bodyPr>
          <a:lstStyle>
            <a:defPPr>
              <a:defRPr lang="ja-JP"/>
            </a:defPPr>
            <a:lvl1pPr indent="133350">
              <a:defRPr sz="1200" kern="100">
                <a:solidFill>
                  <a:srgbClr val="1D1C1D"/>
                </a:solidFill>
                <a:latin typeface="Noto Sans JP Thin" panose="020B0200000000000000" pitchFamily="50" charset="-128"/>
                <a:ea typeface="Noto Sans JP Thin" panose="020B0200000000000000" pitchFamily="50" charset="-128"/>
                <a:cs typeface="Arial" panose="020B0604020202020204" pitchFamily="34" charset="0"/>
              </a:defRPr>
            </a:lvl1pPr>
          </a:lstStyle>
          <a:p>
            <a:pPr marL="285750" indent="-285750">
              <a:buFont typeface="Wingdings" panose="05000000000000000000" pitchFamily="2" charset="2"/>
              <a:buChar char="l"/>
            </a:pPr>
            <a:r>
              <a:rPr lang="ja-JP" altLang="en-US" sz="1600" dirty="0">
                <a:solidFill>
                  <a:srgbClr val="C00000"/>
                </a:solidFill>
                <a:latin typeface="BIZ UDPゴシック" panose="020B0400000000000000" pitchFamily="50" charset="-128"/>
                <a:ea typeface="BIZ UDPゴシック" panose="020B0400000000000000" pitchFamily="50" charset="-128"/>
              </a:rPr>
              <a:t>令和</a:t>
            </a:r>
            <a:r>
              <a:rPr lang="en-US" altLang="ja-JP" sz="1600" dirty="0">
                <a:solidFill>
                  <a:srgbClr val="C00000"/>
                </a:solidFill>
                <a:latin typeface="BIZ UDPゴシック" panose="020B0400000000000000" pitchFamily="50" charset="-128"/>
                <a:ea typeface="BIZ UDPゴシック" panose="020B0400000000000000" pitchFamily="50" charset="-128"/>
              </a:rPr>
              <a:t>8</a:t>
            </a:r>
            <a:r>
              <a:rPr lang="ja-JP" altLang="en-US" sz="1600" dirty="0">
                <a:solidFill>
                  <a:srgbClr val="C00000"/>
                </a:solidFill>
                <a:latin typeface="BIZ UDPゴシック" panose="020B0400000000000000" pitchFamily="50" charset="-128"/>
                <a:ea typeface="BIZ UDPゴシック" panose="020B0400000000000000" pitchFamily="50" charset="-128"/>
              </a:rPr>
              <a:t>年</a:t>
            </a:r>
            <a:r>
              <a:rPr lang="en-US" altLang="ja-JP" sz="1600" dirty="0">
                <a:solidFill>
                  <a:srgbClr val="C00000"/>
                </a:solidFill>
                <a:latin typeface="BIZ UDPゴシック" panose="020B0400000000000000" pitchFamily="50" charset="-128"/>
                <a:ea typeface="BIZ UDPゴシック" panose="020B0400000000000000" pitchFamily="50" charset="-128"/>
              </a:rPr>
              <a:t>1</a:t>
            </a:r>
            <a:r>
              <a:rPr lang="ja-JP" altLang="en-US" sz="1600" dirty="0">
                <a:solidFill>
                  <a:srgbClr val="C00000"/>
                </a:solidFill>
                <a:latin typeface="BIZ UDPゴシック" panose="020B0400000000000000" pitchFamily="50" charset="-128"/>
                <a:ea typeface="BIZ UDPゴシック" panose="020B0400000000000000" pitchFamily="50" charset="-128"/>
              </a:rPr>
              <a:t>月</a:t>
            </a:r>
            <a:r>
              <a:rPr lang="en-US" altLang="ja-JP" sz="1600" dirty="0">
                <a:solidFill>
                  <a:srgbClr val="C00000"/>
                </a:solidFill>
                <a:latin typeface="BIZ UDPゴシック" panose="020B0400000000000000" pitchFamily="50" charset="-128"/>
                <a:ea typeface="BIZ UDPゴシック" panose="020B0400000000000000" pitchFamily="50" charset="-128"/>
              </a:rPr>
              <a:t>19</a:t>
            </a:r>
            <a:r>
              <a:rPr lang="ja-JP" altLang="en-US" sz="1600" dirty="0">
                <a:solidFill>
                  <a:srgbClr val="C00000"/>
                </a:solidFill>
                <a:latin typeface="BIZ UDPゴシック" panose="020B0400000000000000" pitchFamily="50" charset="-128"/>
                <a:ea typeface="BIZ UDPゴシック" panose="020B0400000000000000" pitchFamily="50" charset="-128"/>
              </a:rPr>
              <a:t>日から随時電子取引を</a:t>
            </a:r>
            <a:endParaRPr lang="en-US" altLang="ja-JP" sz="1600" dirty="0">
              <a:solidFill>
                <a:srgbClr val="C00000"/>
              </a:solidFill>
              <a:latin typeface="BIZ UDPゴシック" panose="020B0400000000000000" pitchFamily="50" charset="-128"/>
              <a:ea typeface="BIZ UDPゴシック" panose="020B0400000000000000" pitchFamily="50" charset="-128"/>
            </a:endParaRPr>
          </a:p>
          <a:p>
            <a:pPr indent="0"/>
            <a:r>
              <a:rPr lang="ja-JP" altLang="en-US" sz="1600" dirty="0">
                <a:solidFill>
                  <a:srgbClr val="C00000"/>
                </a:solidFill>
                <a:latin typeface="BIZ UDPゴシック" panose="020B0400000000000000" pitchFamily="50" charset="-128"/>
                <a:ea typeface="BIZ UDPゴシック" panose="020B0400000000000000" pitchFamily="50" charset="-128"/>
              </a:rPr>
              <a:t>　  開始します。</a:t>
            </a:r>
            <a:endParaRPr lang="en-US" altLang="ja-JP" sz="1600" dirty="0">
              <a:solidFill>
                <a:srgbClr val="C00000"/>
              </a:solidFill>
              <a:latin typeface="BIZ UDPゴシック" panose="020B0400000000000000" pitchFamily="50" charset="-128"/>
              <a:ea typeface="BIZ UDPゴシック" panose="020B0400000000000000" pitchFamily="50" charset="-128"/>
            </a:endParaRPr>
          </a:p>
        </p:txBody>
      </p:sp>
      <p:sp>
        <p:nvSpPr>
          <p:cNvPr id="109" name="テキスト ボックス 108">
            <a:extLst>
              <a:ext uri="{FF2B5EF4-FFF2-40B4-BE49-F238E27FC236}">
                <a16:creationId xmlns:a16="http://schemas.microsoft.com/office/drawing/2014/main" xmlns="" id="{8C3EED89-73E8-586A-8E9E-F40F51389B4E}"/>
              </a:ext>
            </a:extLst>
          </p:cNvPr>
          <p:cNvSpPr txBox="1"/>
          <p:nvPr/>
        </p:nvSpPr>
        <p:spPr>
          <a:xfrm>
            <a:off x="482564" y="5747269"/>
            <a:ext cx="11296033" cy="926472"/>
          </a:xfrm>
          <a:prstGeom prst="rect">
            <a:avLst/>
          </a:prstGeom>
          <a:noFill/>
        </p:spPr>
        <p:txBody>
          <a:bodyPr wrap="square">
            <a:spAutoFit/>
          </a:bodyPr>
          <a:lstStyle/>
          <a:p>
            <a:pPr marL="285750" indent="-285750">
              <a:lnSpc>
                <a:spcPts val="1700"/>
              </a:lnSpc>
              <a:buFont typeface="Wingdings" panose="05000000000000000000" pitchFamily="2" charset="2"/>
              <a:buChar char="l"/>
            </a:pPr>
            <a:r>
              <a:rPr lang="ja-JP" altLang="en-US" sz="1600" kern="100" dirty="0">
                <a:solidFill>
                  <a:srgbClr val="C00000"/>
                </a:solidFill>
                <a:latin typeface="BIZ UDPゴシック" panose="020B0400000000000000" pitchFamily="50" charset="-128"/>
                <a:ea typeface="BIZ UDPゴシック" panose="020B0400000000000000" pitchFamily="50" charset="-128"/>
                <a:cs typeface="Arial" panose="020B0604020202020204" pitchFamily="34" charset="0"/>
              </a:rPr>
              <a:t>株式会社インフォマートが提供するサービス「</a:t>
            </a:r>
            <a:r>
              <a:rPr lang="en-US" altLang="ja-JP" sz="1600" kern="100" dirty="0" err="1">
                <a:solidFill>
                  <a:srgbClr val="C00000"/>
                </a:solidFill>
                <a:latin typeface="BIZ UDPゴシック" panose="020B0400000000000000" pitchFamily="50" charset="-128"/>
                <a:ea typeface="BIZ UDPゴシック" panose="020B0400000000000000" pitchFamily="50" charset="-128"/>
                <a:cs typeface="Arial" panose="020B0604020202020204" pitchFamily="34" charset="0"/>
              </a:rPr>
              <a:t>BtoB</a:t>
            </a:r>
            <a:r>
              <a:rPr lang="ja-JP" altLang="ja-JP" sz="1600" kern="100" dirty="0">
                <a:solidFill>
                  <a:srgbClr val="C00000"/>
                </a:solidFill>
                <a:latin typeface="BIZ UDPゴシック" panose="020B0400000000000000" pitchFamily="50" charset="-128"/>
                <a:ea typeface="BIZ UDPゴシック" panose="020B0400000000000000" pitchFamily="50" charset="-128"/>
                <a:cs typeface="Arial" panose="020B0604020202020204" pitchFamily="34" charset="0"/>
              </a:rPr>
              <a:t>プラットフォーム</a:t>
            </a:r>
            <a:r>
              <a:rPr lang="ja-JP" altLang="en-US" sz="1600" kern="100" dirty="0">
                <a:solidFill>
                  <a:srgbClr val="C00000"/>
                </a:solidFill>
                <a:latin typeface="BIZ UDPゴシック" panose="020B0400000000000000" pitchFamily="50" charset="-128"/>
                <a:ea typeface="BIZ UDPゴシック" panose="020B0400000000000000" pitchFamily="50" charset="-128"/>
                <a:cs typeface="Arial" panose="020B0604020202020204" pitchFamily="34" charset="0"/>
              </a:rPr>
              <a:t>請求書」で取引を行います</a:t>
            </a:r>
            <a:r>
              <a:rPr lang="ja-JP" altLang="en-US" sz="1600" kern="100" dirty="0">
                <a:solidFill>
                  <a:srgbClr val="FF0000"/>
                </a:solidFill>
                <a:latin typeface="BIZ UDPゴシック" panose="020B0400000000000000" pitchFamily="50" charset="-128"/>
                <a:ea typeface="BIZ UDPゴシック" panose="020B0400000000000000" pitchFamily="50" charset="-128"/>
                <a:cs typeface="Arial" panose="020B0604020202020204" pitchFamily="34" charset="0"/>
              </a:rPr>
              <a:t>。</a:t>
            </a:r>
            <a:endParaRPr lang="en-US" altLang="ja-JP" sz="1600" kern="100" dirty="0">
              <a:solidFill>
                <a:srgbClr val="FF0000"/>
              </a:solidFill>
              <a:latin typeface="BIZ UDPゴシック" panose="020B0400000000000000" pitchFamily="50" charset="-128"/>
              <a:ea typeface="BIZ UDPゴシック" panose="020B0400000000000000" pitchFamily="50" charset="-128"/>
              <a:cs typeface="Arial" panose="020B0604020202020204" pitchFamily="34" charset="0"/>
            </a:endParaRPr>
          </a:p>
          <a:p>
            <a:pPr>
              <a:lnSpc>
                <a:spcPts val="1600"/>
              </a:lnSpc>
            </a:pPr>
            <a:r>
              <a:rPr lang="ja-JP" altLang="en-US" sz="1600" kern="100" dirty="0">
                <a:solidFill>
                  <a:srgbClr val="1D1C1D"/>
                </a:solidFill>
                <a:latin typeface="BIZ UDPゴシック" panose="020B0400000000000000" pitchFamily="50" charset="-128"/>
                <a:ea typeface="BIZ UDPゴシック" panose="020B0400000000000000" pitchFamily="50" charset="-128"/>
                <a:cs typeface="Arial" panose="020B0604020202020204" pitchFamily="34" charset="0"/>
              </a:rPr>
              <a:t>　  市より</a:t>
            </a:r>
            <a:r>
              <a:rPr lang="ja-JP" altLang="en-US" sz="1600" dirty="0">
                <a:solidFill>
                  <a:schemeClr val="tx1"/>
                </a:solidFill>
                <a:latin typeface="BIZ UDPゴシック" panose="020B0400000000000000" pitchFamily="50" charset="-128"/>
                <a:ea typeface="BIZ UDPゴシック" panose="020B0400000000000000" pitchFamily="50" charset="-128"/>
              </a:rPr>
              <a:t>招待された事業者の利用料金は無料です。</a:t>
            </a:r>
          </a:p>
          <a:p>
            <a:pPr>
              <a:lnSpc>
                <a:spcPts val="1600"/>
              </a:lnSpc>
            </a:pPr>
            <a:r>
              <a:rPr lang="ja-JP" altLang="en-US" sz="1600" dirty="0">
                <a:solidFill>
                  <a:schemeClr val="tx1"/>
                </a:solidFill>
                <a:latin typeface="BIZ UDPゴシック" panose="020B0400000000000000" pitchFamily="50" charset="-128"/>
                <a:ea typeface="BIZ UDPゴシック" panose="020B0400000000000000" pitchFamily="50" charset="-128"/>
              </a:rPr>
              <a:t>　 ただし、一部オプションサービス（拡張機能）をご利用の際は、別途費用が発生します。</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pPr>
              <a:lnSpc>
                <a:spcPts val="1600"/>
              </a:lnSpc>
            </a:pPr>
            <a:r>
              <a:rPr lang="ja-JP" altLang="en-US" sz="1600" dirty="0">
                <a:solidFill>
                  <a:schemeClr val="tx1"/>
                </a:solidFill>
                <a:latin typeface="BIZ UDPゴシック" panose="020B0400000000000000" pitchFamily="50" charset="-128"/>
                <a:ea typeface="BIZ UDPゴシック" panose="020B0400000000000000" pitchFamily="50" charset="-128"/>
              </a:rPr>
              <a:t>　</a:t>
            </a:r>
            <a:endParaRPr lang="en-US" altLang="ja-JP" sz="1600" kern="100" dirty="0">
              <a:solidFill>
                <a:srgbClr val="1D1C1D"/>
              </a:solidFill>
              <a:latin typeface="BIZ UDPゴシック" panose="020B0400000000000000" pitchFamily="50" charset="-128"/>
              <a:ea typeface="BIZ UDPゴシック" panose="020B0400000000000000" pitchFamily="50" charset="-128"/>
              <a:cs typeface="Arial" panose="020B0604020202020204" pitchFamily="34" charset="0"/>
            </a:endParaRPr>
          </a:p>
        </p:txBody>
      </p:sp>
      <p:grpSp>
        <p:nvGrpSpPr>
          <p:cNvPr id="13" name="グループ化 12">
            <a:extLst>
              <a:ext uri="{FF2B5EF4-FFF2-40B4-BE49-F238E27FC236}">
                <a16:creationId xmlns:a16="http://schemas.microsoft.com/office/drawing/2014/main" xmlns="" id="{D9BDA8B9-37E4-E1C7-2AA2-1968ADADDE5F}"/>
              </a:ext>
            </a:extLst>
          </p:cNvPr>
          <p:cNvGrpSpPr/>
          <p:nvPr/>
        </p:nvGrpSpPr>
        <p:grpSpPr>
          <a:xfrm>
            <a:off x="5181600" y="945728"/>
            <a:ext cx="6360296" cy="2470648"/>
            <a:chOff x="4692323" y="1119901"/>
            <a:chExt cx="6849573" cy="3089911"/>
          </a:xfrm>
        </p:grpSpPr>
        <p:sp>
          <p:nvSpPr>
            <p:cNvPr id="4" name="角丸四角形 8">
              <a:extLst>
                <a:ext uri="{FF2B5EF4-FFF2-40B4-BE49-F238E27FC236}">
                  <a16:creationId xmlns:a16="http://schemas.microsoft.com/office/drawing/2014/main" xmlns="" id="{228A98A9-6137-FE6A-522E-2384367EBEB9}"/>
                </a:ext>
              </a:extLst>
            </p:cNvPr>
            <p:cNvSpPr/>
            <p:nvPr/>
          </p:nvSpPr>
          <p:spPr>
            <a:xfrm>
              <a:off x="4692323" y="1119901"/>
              <a:ext cx="6849573" cy="3089911"/>
            </a:xfrm>
            <a:prstGeom prst="roundRect">
              <a:avLst>
                <a:gd name="adj" fmla="val 3190"/>
              </a:avLst>
            </a:prstGeom>
            <a:solidFill>
              <a:schemeClr val="accent6">
                <a:lumMod val="20000"/>
                <a:lumOff val="80000"/>
                <a:alpha val="2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latin typeface="BIZ UDPゴシック" panose="020B0400000000000000" pitchFamily="50" charset="-128"/>
                <a:ea typeface="BIZ UDPゴシック" panose="020B0400000000000000" pitchFamily="50" charset="-128"/>
              </a:endParaRPr>
            </a:p>
          </p:txBody>
        </p:sp>
        <p:grpSp>
          <p:nvGrpSpPr>
            <p:cNvPr id="2" name="グループ化 1">
              <a:extLst>
                <a:ext uri="{FF2B5EF4-FFF2-40B4-BE49-F238E27FC236}">
                  <a16:creationId xmlns:a16="http://schemas.microsoft.com/office/drawing/2014/main" xmlns="" id="{BD300752-056D-90EE-165A-C1B34F988919}"/>
                </a:ext>
              </a:extLst>
            </p:cNvPr>
            <p:cNvGrpSpPr/>
            <p:nvPr/>
          </p:nvGrpSpPr>
          <p:grpSpPr>
            <a:xfrm>
              <a:off x="5014379" y="1283780"/>
              <a:ext cx="6293606" cy="2711350"/>
              <a:chOff x="5139274" y="1220713"/>
              <a:chExt cx="6293606" cy="2663078"/>
            </a:xfrm>
          </p:grpSpPr>
          <p:sp>
            <p:nvSpPr>
              <p:cNvPr id="10" name="角丸四角形 135">
                <a:extLst>
                  <a:ext uri="{FF2B5EF4-FFF2-40B4-BE49-F238E27FC236}">
                    <a16:creationId xmlns:a16="http://schemas.microsoft.com/office/drawing/2014/main" xmlns="" id="{5B5CC638-4BC6-141B-6226-5CD8A0A8D809}"/>
                  </a:ext>
                </a:extLst>
              </p:cNvPr>
              <p:cNvSpPr/>
              <p:nvPr/>
            </p:nvSpPr>
            <p:spPr>
              <a:xfrm>
                <a:off x="5327459" y="1220713"/>
                <a:ext cx="1242648" cy="263824"/>
              </a:xfrm>
              <a:prstGeom prst="roundRect">
                <a:avLst>
                  <a:gd name="adj" fmla="val 13079"/>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tIns="46800" rtlCol="0" anchor="ctr"/>
              <a:lstStyle/>
              <a:p>
                <a:pPr algn="ctr"/>
                <a:r>
                  <a:rPr lang="ja-JP" altLang="en-US" sz="1200" dirty="0">
                    <a:latin typeface="BIZ UDPゴシック" panose="020B0400000000000000" pitchFamily="50" charset="-128"/>
                    <a:ea typeface="BIZ UDPゴシック" panose="020B0400000000000000" pitchFamily="50" charset="-128"/>
                  </a:rPr>
                  <a:t>事業者</a:t>
                </a:r>
              </a:p>
            </p:txBody>
          </p:sp>
          <p:sp>
            <p:nvSpPr>
              <p:cNvPr id="11" name="角丸四角形 135">
                <a:extLst>
                  <a:ext uri="{FF2B5EF4-FFF2-40B4-BE49-F238E27FC236}">
                    <a16:creationId xmlns:a16="http://schemas.microsoft.com/office/drawing/2014/main" xmlns="" id="{F9B27C0E-A9C3-B955-CFD0-20E9368D0E0F}"/>
                  </a:ext>
                </a:extLst>
              </p:cNvPr>
              <p:cNvSpPr/>
              <p:nvPr/>
            </p:nvSpPr>
            <p:spPr>
              <a:xfrm>
                <a:off x="9932843" y="1243145"/>
                <a:ext cx="1257765" cy="244990"/>
              </a:xfrm>
              <a:prstGeom prst="roundRect">
                <a:avLst>
                  <a:gd name="adj" fmla="val 10563"/>
                </a:avLst>
              </a:prstGeom>
              <a:solidFill>
                <a:srgbClr val="00645A"/>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tIns="46800" rtlCol="0" anchor="ctr"/>
              <a:lstStyle/>
              <a:p>
                <a:pPr algn="ctr"/>
                <a:r>
                  <a:rPr lang="ja-JP" altLang="en-US" sz="1200" dirty="0">
                    <a:latin typeface="BIZ UDPゴシック" panose="020B0400000000000000" pitchFamily="50" charset="-128"/>
                    <a:ea typeface="BIZ UDPゴシック" panose="020B0400000000000000" pitchFamily="50" charset="-128"/>
                  </a:rPr>
                  <a:t>市</a:t>
                </a:r>
              </a:p>
            </p:txBody>
          </p:sp>
          <p:grpSp>
            <p:nvGrpSpPr>
              <p:cNvPr id="16" name="グループ化 15">
                <a:extLst>
                  <a:ext uri="{FF2B5EF4-FFF2-40B4-BE49-F238E27FC236}">
                    <a16:creationId xmlns:a16="http://schemas.microsoft.com/office/drawing/2014/main" xmlns="" id="{BC7D35F0-9B67-5E61-7C1B-C3478F287B4F}"/>
                  </a:ext>
                </a:extLst>
              </p:cNvPr>
              <p:cNvGrpSpPr/>
              <p:nvPr/>
            </p:nvGrpSpPr>
            <p:grpSpPr>
              <a:xfrm flipH="1">
                <a:off x="9438933" y="2152249"/>
                <a:ext cx="1993947" cy="1317539"/>
                <a:chOff x="6383571" y="3759171"/>
                <a:chExt cx="1706186" cy="1167704"/>
              </a:xfrm>
            </p:grpSpPr>
            <p:grpSp>
              <p:nvGrpSpPr>
                <p:cNvPr id="17" name="グループ化 16">
                  <a:extLst>
                    <a:ext uri="{FF2B5EF4-FFF2-40B4-BE49-F238E27FC236}">
                      <a16:creationId xmlns:a16="http://schemas.microsoft.com/office/drawing/2014/main" xmlns="" id="{25E201DC-5529-97A3-695D-1D8B3A6BF414}"/>
                    </a:ext>
                  </a:extLst>
                </p:cNvPr>
                <p:cNvGrpSpPr/>
                <p:nvPr/>
              </p:nvGrpSpPr>
              <p:grpSpPr>
                <a:xfrm>
                  <a:off x="6383571" y="3759171"/>
                  <a:ext cx="857067" cy="1047549"/>
                  <a:chOff x="7702581" y="4279211"/>
                  <a:chExt cx="711700" cy="869356"/>
                </a:xfrm>
                <a:effectLst>
                  <a:outerShdw blurRad="50800" dist="38100" dir="2700000" algn="tl" rotWithShape="0">
                    <a:prstClr val="black">
                      <a:alpha val="40000"/>
                    </a:prstClr>
                  </a:outerShdw>
                </a:effectLst>
              </p:grpSpPr>
              <p:sp>
                <p:nvSpPr>
                  <p:cNvPr id="30" name="正方形/長方形 29">
                    <a:extLst>
                      <a:ext uri="{FF2B5EF4-FFF2-40B4-BE49-F238E27FC236}">
                        <a16:creationId xmlns:a16="http://schemas.microsoft.com/office/drawing/2014/main" xmlns="" id="{7457339C-CEE9-417E-D444-BD249BF00142}"/>
                      </a:ext>
                    </a:extLst>
                  </p:cNvPr>
                  <p:cNvSpPr/>
                  <p:nvPr/>
                </p:nvSpPr>
                <p:spPr>
                  <a:xfrm>
                    <a:off x="7730390" y="4351284"/>
                    <a:ext cx="544255" cy="751491"/>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BIZ UDPゴシック" panose="020B0400000000000000" pitchFamily="50" charset="-128"/>
                      <a:ea typeface="BIZ UDPゴシック" panose="020B0400000000000000" pitchFamily="50" charset="-128"/>
                    </a:endParaRPr>
                  </a:p>
                </p:txBody>
              </p:sp>
              <p:sp>
                <p:nvSpPr>
                  <p:cNvPr id="31" name="正方形/長方形 30">
                    <a:extLst>
                      <a:ext uri="{FF2B5EF4-FFF2-40B4-BE49-F238E27FC236}">
                        <a16:creationId xmlns:a16="http://schemas.microsoft.com/office/drawing/2014/main" xmlns="" id="{B770F072-5311-89E9-7DF1-CE2123129D1D}"/>
                      </a:ext>
                    </a:extLst>
                  </p:cNvPr>
                  <p:cNvSpPr/>
                  <p:nvPr/>
                </p:nvSpPr>
                <p:spPr>
                  <a:xfrm>
                    <a:off x="8000329" y="4747673"/>
                    <a:ext cx="391432" cy="351815"/>
                  </a:xfrm>
                  <a:prstGeom prst="rect">
                    <a:avLst/>
                  </a:prstGeom>
                  <a:solidFill>
                    <a:srgbClr val="7F7F7F"/>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BIZ UDPゴシック" panose="020B0400000000000000" pitchFamily="50" charset="-128"/>
                      <a:ea typeface="BIZ UDPゴシック" panose="020B0400000000000000" pitchFamily="50" charset="-128"/>
                    </a:endParaRPr>
                  </a:p>
                </p:txBody>
              </p:sp>
              <p:sp>
                <p:nvSpPr>
                  <p:cNvPr id="32" name="正方形/長方形 31">
                    <a:extLst>
                      <a:ext uri="{FF2B5EF4-FFF2-40B4-BE49-F238E27FC236}">
                        <a16:creationId xmlns:a16="http://schemas.microsoft.com/office/drawing/2014/main" xmlns="" id="{DCD0E6CB-866F-86C1-B7C0-1AF01F2B7AF0}"/>
                      </a:ext>
                    </a:extLst>
                  </p:cNvPr>
                  <p:cNvSpPr/>
                  <p:nvPr/>
                </p:nvSpPr>
                <p:spPr>
                  <a:xfrm>
                    <a:off x="7974380" y="4648575"/>
                    <a:ext cx="439901" cy="99097"/>
                  </a:xfrm>
                  <a:prstGeom prst="rect">
                    <a:avLst/>
                  </a:prstGeom>
                  <a:solidFill>
                    <a:srgbClr val="7F7F7F"/>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BIZ UDPゴシック" panose="020B0400000000000000" pitchFamily="50" charset="-128"/>
                      <a:ea typeface="BIZ UDPゴシック" panose="020B0400000000000000" pitchFamily="50" charset="-128"/>
                    </a:endParaRPr>
                  </a:p>
                </p:txBody>
              </p:sp>
              <p:sp>
                <p:nvSpPr>
                  <p:cNvPr id="33" name="正方形/長方形 32">
                    <a:extLst>
                      <a:ext uri="{FF2B5EF4-FFF2-40B4-BE49-F238E27FC236}">
                        <a16:creationId xmlns:a16="http://schemas.microsoft.com/office/drawing/2014/main" xmlns="" id="{6B7295B2-442B-094D-B0D7-C9F565E8231D}"/>
                      </a:ext>
                    </a:extLst>
                  </p:cNvPr>
                  <p:cNvSpPr/>
                  <p:nvPr/>
                </p:nvSpPr>
                <p:spPr>
                  <a:xfrm>
                    <a:off x="8062499" y="4816943"/>
                    <a:ext cx="101599" cy="76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BIZ UDPゴシック" panose="020B0400000000000000" pitchFamily="50" charset="-128"/>
                      <a:ea typeface="BIZ UDPゴシック" panose="020B0400000000000000" pitchFamily="50" charset="-128"/>
                    </a:endParaRPr>
                  </a:p>
                </p:txBody>
              </p:sp>
              <p:sp>
                <p:nvSpPr>
                  <p:cNvPr id="34" name="正方形/長方形 33">
                    <a:extLst>
                      <a:ext uri="{FF2B5EF4-FFF2-40B4-BE49-F238E27FC236}">
                        <a16:creationId xmlns:a16="http://schemas.microsoft.com/office/drawing/2014/main" xmlns="" id="{7B11A3C5-FD77-AB72-96EF-D51ABEA8653E}"/>
                      </a:ext>
                    </a:extLst>
                  </p:cNvPr>
                  <p:cNvSpPr/>
                  <p:nvPr/>
                </p:nvSpPr>
                <p:spPr>
                  <a:xfrm>
                    <a:off x="7801238" y="4413749"/>
                    <a:ext cx="101599" cy="76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BIZ UDPゴシック" panose="020B0400000000000000" pitchFamily="50" charset="-128"/>
                      <a:ea typeface="BIZ UDPゴシック" panose="020B0400000000000000" pitchFamily="50" charset="-128"/>
                    </a:endParaRPr>
                  </a:p>
                </p:txBody>
              </p:sp>
              <p:sp>
                <p:nvSpPr>
                  <p:cNvPr id="35" name="正方形/長方形 34">
                    <a:extLst>
                      <a:ext uri="{FF2B5EF4-FFF2-40B4-BE49-F238E27FC236}">
                        <a16:creationId xmlns:a16="http://schemas.microsoft.com/office/drawing/2014/main" xmlns="" id="{1EA2B5EB-A1E6-7F9B-FA9A-586429AE4639}"/>
                      </a:ext>
                    </a:extLst>
                  </p:cNvPr>
                  <p:cNvSpPr/>
                  <p:nvPr/>
                </p:nvSpPr>
                <p:spPr>
                  <a:xfrm>
                    <a:off x="7801238" y="4539662"/>
                    <a:ext cx="101599" cy="76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BIZ UDPゴシック" panose="020B0400000000000000" pitchFamily="50" charset="-128"/>
                      <a:ea typeface="BIZ UDPゴシック" panose="020B0400000000000000" pitchFamily="50" charset="-128"/>
                    </a:endParaRPr>
                  </a:p>
                </p:txBody>
              </p:sp>
              <p:sp>
                <p:nvSpPr>
                  <p:cNvPr id="36" name="正方形/長方形 35">
                    <a:extLst>
                      <a:ext uri="{FF2B5EF4-FFF2-40B4-BE49-F238E27FC236}">
                        <a16:creationId xmlns:a16="http://schemas.microsoft.com/office/drawing/2014/main" xmlns="" id="{A47D1FF3-E633-4117-5004-43D48B00FE19}"/>
                      </a:ext>
                    </a:extLst>
                  </p:cNvPr>
                  <p:cNvSpPr/>
                  <p:nvPr/>
                </p:nvSpPr>
                <p:spPr>
                  <a:xfrm>
                    <a:off x="7801238" y="4665575"/>
                    <a:ext cx="101599" cy="76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BIZ UDPゴシック" panose="020B0400000000000000" pitchFamily="50" charset="-128"/>
                      <a:ea typeface="BIZ UDPゴシック" panose="020B0400000000000000" pitchFamily="50" charset="-128"/>
                    </a:endParaRPr>
                  </a:p>
                </p:txBody>
              </p:sp>
              <p:sp>
                <p:nvSpPr>
                  <p:cNvPr id="37" name="正方形/長方形 36">
                    <a:extLst>
                      <a:ext uri="{FF2B5EF4-FFF2-40B4-BE49-F238E27FC236}">
                        <a16:creationId xmlns:a16="http://schemas.microsoft.com/office/drawing/2014/main" xmlns="" id="{C2778C4C-71B9-D23B-6368-754F58512AE3}"/>
                      </a:ext>
                    </a:extLst>
                  </p:cNvPr>
                  <p:cNvSpPr/>
                  <p:nvPr/>
                </p:nvSpPr>
                <p:spPr>
                  <a:xfrm>
                    <a:off x="8231726" y="4816943"/>
                    <a:ext cx="101599" cy="76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BIZ UDPゴシック" panose="020B0400000000000000" pitchFamily="50" charset="-128"/>
                      <a:ea typeface="BIZ UDPゴシック" panose="020B0400000000000000" pitchFamily="50" charset="-128"/>
                    </a:endParaRPr>
                  </a:p>
                </p:txBody>
              </p:sp>
              <p:sp>
                <p:nvSpPr>
                  <p:cNvPr id="38" name="正方形/長方形 37">
                    <a:extLst>
                      <a:ext uri="{FF2B5EF4-FFF2-40B4-BE49-F238E27FC236}">
                        <a16:creationId xmlns:a16="http://schemas.microsoft.com/office/drawing/2014/main" xmlns="" id="{55202A4E-9216-8E38-81C6-D9D54CCADAE4}"/>
                      </a:ext>
                    </a:extLst>
                  </p:cNvPr>
                  <p:cNvSpPr/>
                  <p:nvPr/>
                </p:nvSpPr>
                <p:spPr>
                  <a:xfrm>
                    <a:off x="7949098" y="4413749"/>
                    <a:ext cx="101599" cy="76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latin typeface="BIZ UDPゴシック" panose="020B0400000000000000" pitchFamily="50" charset="-128"/>
                      <a:ea typeface="BIZ UDPゴシック" panose="020B0400000000000000" pitchFamily="50" charset="-128"/>
                    </a:endParaRPr>
                  </a:p>
                </p:txBody>
              </p:sp>
              <p:sp>
                <p:nvSpPr>
                  <p:cNvPr id="39" name="正方形/長方形 38">
                    <a:extLst>
                      <a:ext uri="{FF2B5EF4-FFF2-40B4-BE49-F238E27FC236}">
                        <a16:creationId xmlns:a16="http://schemas.microsoft.com/office/drawing/2014/main" xmlns="" id="{51131FD3-A9F7-79C6-D7D3-76B439C721A8}"/>
                      </a:ext>
                    </a:extLst>
                  </p:cNvPr>
                  <p:cNvSpPr/>
                  <p:nvPr/>
                </p:nvSpPr>
                <p:spPr>
                  <a:xfrm>
                    <a:off x="7949098" y="4539662"/>
                    <a:ext cx="101599" cy="76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BIZ UDPゴシック" panose="020B0400000000000000" pitchFamily="50" charset="-128"/>
                      <a:ea typeface="BIZ UDPゴシック" panose="020B0400000000000000" pitchFamily="50" charset="-128"/>
                    </a:endParaRPr>
                  </a:p>
                </p:txBody>
              </p:sp>
              <p:sp>
                <p:nvSpPr>
                  <p:cNvPr id="40" name="正方形/長方形 39">
                    <a:extLst>
                      <a:ext uri="{FF2B5EF4-FFF2-40B4-BE49-F238E27FC236}">
                        <a16:creationId xmlns:a16="http://schemas.microsoft.com/office/drawing/2014/main" xmlns="" id="{585AF8E3-36C4-7E26-43C3-124681965292}"/>
                      </a:ext>
                    </a:extLst>
                  </p:cNvPr>
                  <p:cNvSpPr/>
                  <p:nvPr/>
                </p:nvSpPr>
                <p:spPr>
                  <a:xfrm>
                    <a:off x="8100132" y="4413749"/>
                    <a:ext cx="101599" cy="76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BIZ UDPゴシック" panose="020B0400000000000000" pitchFamily="50" charset="-128"/>
                      <a:ea typeface="BIZ UDPゴシック" panose="020B0400000000000000" pitchFamily="50" charset="-128"/>
                    </a:endParaRPr>
                  </a:p>
                </p:txBody>
              </p:sp>
              <p:sp>
                <p:nvSpPr>
                  <p:cNvPr id="41" name="正方形/長方形 40">
                    <a:extLst>
                      <a:ext uri="{FF2B5EF4-FFF2-40B4-BE49-F238E27FC236}">
                        <a16:creationId xmlns:a16="http://schemas.microsoft.com/office/drawing/2014/main" xmlns="" id="{6110AFE4-8881-94D5-2E53-28D5411821E0}"/>
                      </a:ext>
                    </a:extLst>
                  </p:cNvPr>
                  <p:cNvSpPr/>
                  <p:nvPr/>
                </p:nvSpPr>
                <p:spPr>
                  <a:xfrm>
                    <a:off x="8100132" y="4539662"/>
                    <a:ext cx="101599" cy="76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BIZ UDPゴシック" panose="020B0400000000000000" pitchFamily="50" charset="-128"/>
                      <a:ea typeface="BIZ UDPゴシック" panose="020B0400000000000000" pitchFamily="50" charset="-128"/>
                    </a:endParaRPr>
                  </a:p>
                </p:txBody>
              </p:sp>
              <p:sp>
                <p:nvSpPr>
                  <p:cNvPr id="42" name="正方形/長方形 41">
                    <a:extLst>
                      <a:ext uri="{FF2B5EF4-FFF2-40B4-BE49-F238E27FC236}">
                        <a16:creationId xmlns:a16="http://schemas.microsoft.com/office/drawing/2014/main" xmlns="" id="{A673751A-4DA8-C00E-CD76-86A30418D51D}"/>
                      </a:ext>
                    </a:extLst>
                  </p:cNvPr>
                  <p:cNvSpPr/>
                  <p:nvPr/>
                </p:nvSpPr>
                <p:spPr>
                  <a:xfrm>
                    <a:off x="8199953" y="4941020"/>
                    <a:ext cx="95249" cy="1587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BIZ UDPゴシック" panose="020B0400000000000000" pitchFamily="50" charset="-128"/>
                      <a:ea typeface="BIZ UDPゴシック" panose="020B0400000000000000" pitchFamily="50" charset="-128"/>
                    </a:endParaRPr>
                  </a:p>
                </p:txBody>
              </p:sp>
              <p:sp>
                <p:nvSpPr>
                  <p:cNvPr id="43" name="正方形/長方形 42">
                    <a:extLst>
                      <a:ext uri="{FF2B5EF4-FFF2-40B4-BE49-F238E27FC236}">
                        <a16:creationId xmlns:a16="http://schemas.microsoft.com/office/drawing/2014/main" xmlns="" id="{ECB1DC2F-BC5B-8387-B0D5-C28FCD5652EE}"/>
                      </a:ext>
                    </a:extLst>
                  </p:cNvPr>
                  <p:cNvSpPr/>
                  <p:nvPr/>
                </p:nvSpPr>
                <p:spPr>
                  <a:xfrm>
                    <a:off x="8086594" y="4940269"/>
                    <a:ext cx="95249" cy="1587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BIZ UDPゴシック" panose="020B0400000000000000" pitchFamily="50" charset="-128"/>
                      <a:ea typeface="BIZ UDPゴシック" panose="020B0400000000000000" pitchFamily="50" charset="-128"/>
                    </a:endParaRPr>
                  </a:p>
                </p:txBody>
              </p:sp>
              <p:sp>
                <p:nvSpPr>
                  <p:cNvPr id="44" name="正方形/長方形 43">
                    <a:extLst>
                      <a:ext uri="{FF2B5EF4-FFF2-40B4-BE49-F238E27FC236}">
                        <a16:creationId xmlns:a16="http://schemas.microsoft.com/office/drawing/2014/main" xmlns="" id="{C50EB347-CB0F-5631-FEB1-68387FA62396}"/>
                      </a:ext>
                    </a:extLst>
                  </p:cNvPr>
                  <p:cNvSpPr/>
                  <p:nvPr/>
                </p:nvSpPr>
                <p:spPr>
                  <a:xfrm>
                    <a:off x="7801238" y="4791488"/>
                    <a:ext cx="101599" cy="76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BIZ UDPゴシック" panose="020B0400000000000000" pitchFamily="50" charset="-128"/>
                      <a:ea typeface="BIZ UDPゴシック" panose="020B0400000000000000" pitchFamily="50" charset="-128"/>
                    </a:endParaRPr>
                  </a:p>
                </p:txBody>
              </p:sp>
              <p:sp>
                <p:nvSpPr>
                  <p:cNvPr id="45" name="正方形/長方形 44">
                    <a:extLst>
                      <a:ext uri="{FF2B5EF4-FFF2-40B4-BE49-F238E27FC236}">
                        <a16:creationId xmlns:a16="http://schemas.microsoft.com/office/drawing/2014/main" xmlns="" id="{4D42C279-309D-D6EC-5C3B-98BB529FBD92}"/>
                      </a:ext>
                    </a:extLst>
                  </p:cNvPr>
                  <p:cNvSpPr/>
                  <p:nvPr/>
                </p:nvSpPr>
                <p:spPr>
                  <a:xfrm>
                    <a:off x="7801238" y="4917401"/>
                    <a:ext cx="101599" cy="76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BIZ UDPゴシック" panose="020B0400000000000000" pitchFamily="50" charset="-128"/>
                      <a:ea typeface="BIZ UDPゴシック" panose="020B0400000000000000" pitchFamily="50" charset="-128"/>
                    </a:endParaRPr>
                  </a:p>
                </p:txBody>
              </p:sp>
              <p:sp>
                <p:nvSpPr>
                  <p:cNvPr id="46" name="正方形/長方形 45">
                    <a:extLst>
                      <a:ext uri="{FF2B5EF4-FFF2-40B4-BE49-F238E27FC236}">
                        <a16:creationId xmlns:a16="http://schemas.microsoft.com/office/drawing/2014/main" xmlns="" id="{DEE69D0B-42CA-35BD-C232-B0D6EFAB8DBD}"/>
                      </a:ext>
                    </a:extLst>
                  </p:cNvPr>
                  <p:cNvSpPr/>
                  <p:nvPr/>
                </p:nvSpPr>
                <p:spPr>
                  <a:xfrm>
                    <a:off x="7702581" y="5084199"/>
                    <a:ext cx="707197" cy="64368"/>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BIZ UDPゴシック" panose="020B0400000000000000" pitchFamily="50" charset="-128"/>
                      <a:ea typeface="BIZ UDPゴシック" panose="020B0400000000000000" pitchFamily="50" charset="-128"/>
                    </a:endParaRPr>
                  </a:p>
                </p:txBody>
              </p:sp>
              <p:sp>
                <p:nvSpPr>
                  <p:cNvPr id="47" name="正方形/長方形 46">
                    <a:extLst>
                      <a:ext uri="{FF2B5EF4-FFF2-40B4-BE49-F238E27FC236}">
                        <a16:creationId xmlns:a16="http://schemas.microsoft.com/office/drawing/2014/main" xmlns="" id="{EED77BD9-B831-5141-CCCE-F6057A54EF0C}"/>
                      </a:ext>
                    </a:extLst>
                  </p:cNvPr>
                  <p:cNvSpPr/>
                  <p:nvPr/>
                </p:nvSpPr>
                <p:spPr>
                  <a:xfrm>
                    <a:off x="7710840" y="4279211"/>
                    <a:ext cx="586328" cy="58558"/>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BIZ UDPゴシック" panose="020B0400000000000000" pitchFamily="50" charset="-128"/>
                      <a:ea typeface="BIZ UDPゴシック" panose="020B0400000000000000" pitchFamily="50" charset="-128"/>
                    </a:endParaRPr>
                  </a:p>
                </p:txBody>
              </p:sp>
            </p:grpSp>
            <p:grpSp>
              <p:nvGrpSpPr>
                <p:cNvPr id="18" name="グループ化 17">
                  <a:extLst>
                    <a:ext uri="{FF2B5EF4-FFF2-40B4-BE49-F238E27FC236}">
                      <a16:creationId xmlns:a16="http://schemas.microsoft.com/office/drawing/2014/main" xmlns="" id="{A91D067F-61B8-5F97-FE67-EFA008EFB3CD}"/>
                    </a:ext>
                  </a:extLst>
                </p:cNvPr>
                <p:cNvGrpSpPr/>
                <p:nvPr/>
              </p:nvGrpSpPr>
              <p:grpSpPr>
                <a:xfrm>
                  <a:off x="7737244" y="4013105"/>
                  <a:ext cx="352513" cy="669223"/>
                  <a:chOff x="8190597" y="426721"/>
                  <a:chExt cx="352513" cy="669223"/>
                </a:xfrm>
              </p:grpSpPr>
              <p:cxnSp>
                <p:nvCxnSpPr>
                  <p:cNvPr id="28" name="コネクタ: カギ線 27">
                    <a:extLst>
                      <a:ext uri="{FF2B5EF4-FFF2-40B4-BE49-F238E27FC236}">
                        <a16:creationId xmlns:a16="http://schemas.microsoft.com/office/drawing/2014/main" xmlns="" id="{35610E9D-7287-90E6-0008-8C1DBFF6FE64}"/>
                      </a:ext>
                    </a:extLst>
                  </p:cNvPr>
                  <p:cNvCxnSpPr>
                    <a:cxnSpLocks/>
                  </p:cNvCxnSpPr>
                  <p:nvPr/>
                </p:nvCxnSpPr>
                <p:spPr>
                  <a:xfrm rot="10800000">
                    <a:off x="8190597" y="426721"/>
                    <a:ext cx="352513" cy="331127"/>
                  </a:xfrm>
                  <a:prstGeom prst="bentConnector3">
                    <a:avLst/>
                  </a:prstGeom>
                  <a:ln w="190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コネクタ: カギ線 28">
                    <a:extLst>
                      <a:ext uri="{FF2B5EF4-FFF2-40B4-BE49-F238E27FC236}">
                        <a16:creationId xmlns:a16="http://schemas.microsoft.com/office/drawing/2014/main" xmlns="" id="{BBA0B012-0E82-7A38-201E-345A68F20E45}"/>
                      </a:ext>
                    </a:extLst>
                  </p:cNvPr>
                  <p:cNvCxnSpPr>
                    <a:cxnSpLocks/>
                  </p:cNvCxnSpPr>
                  <p:nvPr/>
                </p:nvCxnSpPr>
                <p:spPr>
                  <a:xfrm rot="10800000" flipV="1">
                    <a:off x="8190597" y="764817"/>
                    <a:ext cx="352513" cy="331127"/>
                  </a:xfrm>
                  <a:prstGeom prst="bentConnector3">
                    <a:avLst/>
                  </a:prstGeom>
                  <a:ln w="190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9" name="グループ化 18">
                  <a:extLst>
                    <a:ext uri="{FF2B5EF4-FFF2-40B4-BE49-F238E27FC236}">
                      <a16:creationId xmlns:a16="http://schemas.microsoft.com/office/drawing/2014/main" xmlns="" id="{2CC8CB71-FA23-8457-B659-D2ACE431EFF7}"/>
                    </a:ext>
                  </a:extLst>
                </p:cNvPr>
                <p:cNvGrpSpPr/>
                <p:nvPr/>
              </p:nvGrpSpPr>
              <p:grpSpPr>
                <a:xfrm>
                  <a:off x="7340224" y="3838477"/>
                  <a:ext cx="406724" cy="349255"/>
                  <a:chOff x="7382802" y="3716865"/>
                  <a:chExt cx="406724" cy="349255"/>
                </a:xfrm>
              </p:grpSpPr>
              <p:pic>
                <p:nvPicPr>
                  <p:cNvPr id="26" name="図 25">
                    <a:extLst>
                      <a:ext uri="{FF2B5EF4-FFF2-40B4-BE49-F238E27FC236}">
                        <a16:creationId xmlns:a16="http://schemas.microsoft.com/office/drawing/2014/main" xmlns="" id="{A9427EE4-70E8-58FC-CE07-DA3FDF77D199}"/>
                      </a:ext>
                    </a:extLst>
                  </p:cNvPr>
                  <p:cNvPicPr>
                    <a:picLocks noChangeAspect="1"/>
                  </p:cNvPicPr>
                  <p:nvPr/>
                </p:nvPicPr>
                <p:blipFill>
                  <a:blip r:embed="rId3"/>
                  <a:stretch>
                    <a:fillRect/>
                  </a:stretch>
                </p:blipFill>
                <p:spPr>
                  <a:xfrm>
                    <a:off x="7382802" y="3728651"/>
                    <a:ext cx="398872" cy="337469"/>
                  </a:xfrm>
                  <a:prstGeom prst="rect">
                    <a:avLst/>
                  </a:prstGeom>
                </p:spPr>
              </p:pic>
              <p:sp>
                <p:nvSpPr>
                  <p:cNvPr id="27" name="テキスト ボックス 26">
                    <a:extLst>
                      <a:ext uri="{FF2B5EF4-FFF2-40B4-BE49-F238E27FC236}">
                        <a16:creationId xmlns:a16="http://schemas.microsoft.com/office/drawing/2014/main" xmlns="" id="{60E495D7-B2EB-331E-F287-D5E3F708521F}"/>
                      </a:ext>
                    </a:extLst>
                  </p:cNvPr>
                  <p:cNvSpPr txBox="1"/>
                  <p:nvPr/>
                </p:nvSpPr>
                <p:spPr>
                  <a:xfrm>
                    <a:off x="7383007" y="3716865"/>
                    <a:ext cx="406519" cy="268057"/>
                  </a:xfrm>
                  <a:prstGeom prst="rect">
                    <a:avLst/>
                  </a:prstGeom>
                  <a:noFill/>
                </p:spPr>
                <p:txBody>
                  <a:bodyPr wrap="none" rtlCol="0">
                    <a:spAutoFit/>
                  </a:bodyPr>
                  <a:lstStyle/>
                  <a:p>
                    <a:r>
                      <a:rPr kumimoji="1" lang="ja-JP" altLang="en-US" sz="1000" dirty="0">
                        <a:latin typeface="BIZ UDPゴシック" panose="020B0400000000000000" pitchFamily="50" charset="-128"/>
                        <a:ea typeface="BIZ UDPゴシック" panose="020B0400000000000000" pitchFamily="50" charset="-128"/>
                      </a:rPr>
                      <a:t>各課</a:t>
                    </a:r>
                  </a:p>
                </p:txBody>
              </p:sp>
            </p:grpSp>
            <p:grpSp>
              <p:nvGrpSpPr>
                <p:cNvPr id="20" name="グループ化 19">
                  <a:extLst>
                    <a:ext uri="{FF2B5EF4-FFF2-40B4-BE49-F238E27FC236}">
                      <a16:creationId xmlns:a16="http://schemas.microsoft.com/office/drawing/2014/main" xmlns="" id="{AAD60D29-692D-8644-547E-4EE88BEC2774}"/>
                    </a:ext>
                  </a:extLst>
                </p:cNvPr>
                <p:cNvGrpSpPr/>
                <p:nvPr/>
              </p:nvGrpSpPr>
              <p:grpSpPr>
                <a:xfrm>
                  <a:off x="7345365" y="4207840"/>
                  <a:ext cx="406724" cy="349255"/>
                  <a:chOff x="7382802" y="3716865"/>
                  <a:chExt cx="406724" cy="349255"/>
                </a:xfrm>
              </p:grpSpPr>
              <p:pic>
                <p:nvPicPr>
                  <p:cNvPr id="24" name="図 23">
                    <a:extLst>
                      <a:ext uri="{FF2B5EF4-FFF2-40B4-BE49-F238E27FC236}">
                        <a16:creationId xmlns:a16="http://schemas.microsoft.com/office/drawing/2014/main" xmlns="" id="{50FA0483-489B-7EFF-F873-8014FA4FBFD3}"/>
                      </a:ext>
                    </a:extLst>
                  </p:cNvPr>
                  <p:cNvPicPr>
                    <a:picLocks noChangeAspect="1"/>
                  </p:cNvPicPr>
                  <p:nvPr/>
                </p:nvPicPr>
                <p:blipFill>
                  <a:blip r:embed="rId3"/>
                  <a:stretch>
                    <a:fillRect/>
                  </a:stretch>
                </p:blipFill>
                <p:spPr>
                  <a:xfrm>
                    <a:off x="7382802" y="3728651"/>
                    <a:ext cx="398872" cy="337469"/>
                  </a:xfrm>
                  <a:prstGeom prst="rect">
                    <a:avLst/>
                  </a:prstGeom>
                </p:spPr>
              </p:pic>
              <p:sp>
                <p:nvSpPr>
                  <p:cNvPr id="25" name="テキスト ボックス 24">
                    <a:extLst>
                      <a:ext uri="{FF2B5EF4-FFF2-40B4-BE49-F238E27FC236}">
                        <a16:creationId xmlns:a16="http://schemas.microsoft.com/office/drawing/2014/main" xmlns="" id="{19951887-9B5E-7640-6D90-9BC324D6310E}"/>
                      </a:ext>
                    </a:extLst>
                  </p:cNvPr>
                  <p:cNvSpPr txBox="1"/>
                  <p:nvPr/>
                </p:nvSpPr>
                <p:spPr>
                  <a:xfrm>
                    <a:off x="7383007" y="3716865"/>
                    <a:ext cx="406519" cy="268057"/>
                  </a:xfrm>
                  <a:prstGeom prst="rect">
                    <a:avLst/>
                  </a:prstGeom>
                  <a:noFill/>
                </p:spPr>
                <p:txBody>
                  <a:bodyPr wrap="none" rtlCol="0">
                    <a:spAutoFit/>
                  </a:bodyPr>
                  <a:lstStyle/>
                  <a:p>
                    <a:r>
                      <a:rPr kumimoji="1" lang="ja-JP" altLang="en-US" sz="1000" dirty="0">
                        <a:latin typeface="BIZ UDPゴシック" panose="020B0400000000000000" pitchFamily="50" charset="-128"/>
                        <a:ea typeface="BIZ UDPゴシック" panose="020B0400000000000000" pitchFamily="50" charset="-128"/>
                      </a:rPr>
                      <a:t>各課</a:t>
                    </a:r>
                  </a:p>
                </p:txBody>
              </p:sp>
            </p:grpSp>
            <p:grpSp>
              <p:nvGrpSpPr>
                <p:cNvPr id="21" name="グループ化 20">
                  <a:extLst>
                    <a:ext uri="{FF2B5EF4-FFF2-40B4-BE49-F238E27FC236}">
                      <a16:creationId xmlns:a16="http://schemas.microsoft.com/office/drawing/2014/main" xmlns="" id="{62F3FF3A-6FB7-7C85-5F0D-F361D8B1FD23}"/>
                    </a:ext>
                  </a:extLst>
                </p:cNvPr>
                <p:cNvGrpSpPr/>
                <p:nvPr/>
              </p:nvGrpSpPr>
              <p:grpSpPr>
                <a:xfrm>
                  <a:off x="7348258" y="4577620"/>
                  <a:ext cx="406724" cy="349255"/>
                  <a:chOff x="7382802" y="3716865"/>
                  <a:chExt cx="406724" cy="349255"/>
                </a:xfrm>
              </p:grpSpPr>
              <p:pic>
                <p:nvPicPr>
                  <p:cNvPr id="22" name="図 21">
                    <a:extLst>
                      <a:ext uri="{FF2B5EF4-FFF2-40B4-BE49-F238E27FC236}">
                        <a16:creationId xmlns:a16="http://schemas.microsoft.com/office/drawing/2014/main" xmlns="" id="{DB8BF96D-FE33-EA59-F2C5-02B22ACDE23D}"/>
                      </a:ext>
                    </a:extLst>
                  </p:cNvPr>
                  <p:cNvPicPr>
                    <a:picLocks noChangeAspect="1"/>
                  </p:cNvPicPr>
                  <p:nvPr/>
                </p:nvPicPr>
                <p:blipFill>
                  <a:blip r:embed="rId3"/>
                  <a:stretch>
                    <a:fillRect/>
                  </a:stretch>
                </p:blipFill>
                <p:spPr>
                  <a:xfrm>
                    <a:off x="7382802" y="3728651"/>
                    <a:ext cx="398872" cy="337469"/>
                  </a:xfrm>
                  <a:prstGeom prst="rect">
                    <a:avLst/>
                  </a:prstGeom>
                </p:spPr>
              </p:pic>
              <p:sp>
                <p:nvSpPr>
                  <p:cNvPr id="23" name="テキスト ボックス 22">
                    <a:extLst>
                      <a:ext uri="{FF2B5EF4-FFF2-40B4-BE49-F238E27FC236}">
                        <a16:creationId xmlns:a16="http://schemas.microsoft.com/office/drawing/2014/main" xmlns="" id="{F04DBBE4-5824-DE58-BA64-4921D4D33D2B}"/>
                      </a:ext>
                    </a:extLst>
                  </p:cNvPr>
                  <p:cNvSpPr txBox="1"/>
                  <p:nvPr/>
                </p:nvSpPr>
                <p:spPr>
                  <a:xfrm>
                    <a:off x="7383007" y="3716865"/>
                    <a:ext cx="406519" cy="268057"/>
                  </a:xfrm>
                  <a:prstGeom prst="rect">
                    <a:avLst/>
                  </a:prstGeom>
                  <a:noFill/>
                </p:spPr>
                <p:txBody>
                  <a:bodyPr wrap="none" rtlCol="0">
                    <a:spAutoFit/>
                  </a:bodyPr>
                  <a:lstStyle/>
                  <a:p>
                    <a:r>
                      <a:rPr kumimoji="1" lang="ja-JP" altLang="en-US" sz="1000" dirty="0">
                        <a:latin typeface="BIZ UDPゴシック" panose="020B0400000000000000" pitchFamily="50" charset="-128"/>
                        <a:ea typeface="BIZ UDPゴシック" panose="020B0400000000000000" pitchFamily="50" charset="-128"/>
                      </a:rPr>
                      <a:t>各課</a:t>
                    </a:r>
                  </a:p>
                </p:txBody>
              </p:sp>
            </p:grpSp>
          </p:grpSp>
          <p:pic>
            <p:nvPicPr>
              <p:cNvPr id="114" name="Google Shape;102;p1">
                <a:extLst>
                  <a:ext uri="{FF2B5EF4-FFF2-40B4-BE49-F238E27FC236}">
                    <a16:creationId xmlns:a16="http://schemas.microsoft.com/office/drawing/2014/main" xmlns="" id="{9C0DD266-46FA-000B-D3E5-58A4C0CBA4BF}"/>
                  </a:ext>
                </a:extLst>
              </p:cNvPr>
              <p:cNvPicPr preferRelativeResize="0"/>
              <p:nvPr/>
            </p:nvPicPr>
            <p:blipFill rotWithShape="1">
              <a:blip r:embed="rId4">
                <a:alphaModFix/>
              </a:blip>
              <a:srcRect/>
              <a:stretch/>
            </p:blipFill>
            <p:spPr>
              <a:xfrm>
                <a:off x="7148737" y="2284046"/>
                <a:ext cx="1652537" cy="1413937"/>
              </a:xfrm>
              <a:prstGeom prst="rect">
                <a:avLst/>
              </a:prstGeom>
              <a:noFill/>
              <a:ln>
                <a:noFill/>
              </a:ln>
            </p:spPr>
          </p:pic>
          <p:grpSp>
            <p:nvGrpSpPr>
              <p:cNvPr id="48" name="グループ化 47">
                <a:extLst>
                  <a:ext uri="{FF2B5EF4-FFF2-40B4-BE49-F238E27FC236}">
                    <a16:creationId xmlns:a16="http://schemas.microsoft.com/office/drawing/2014/main" xmlns="" id="{C412EEE0-7006-6712-31A9-B87E0C7D2C2D}"/>
                  </a:ext>
                </a:extLst>
              </p:cNvPr>
              <p:cNvGrpSpPr/>
              <p:nvPr/>
            </p:nvGrpSpPr>
            <p:grpSpPr>
              <a:xfrm flipH="1">
                <a:off x="5139274" y="1951713"/>
                <a:ext cx="1955408" cy="1756299"/>
                <a:chOff x="9663115" y="3565898"/>
                <a:chExt cx="1673209" cy="1556566"/>
              </a:xfrm>
            </p:grpSpPr>
            <p:grpSp>
              <p:nvGrpSpPr>
                <p:cNvPr id="49" name="グループ化 48">
                  <a:extLst>
                    <a:ext uri="{FF2B5EF4-FFF2-40B4-BE49-F238E27FC236}">
                      <a16:creationId xmlns:a16="http://schemas.microsoft.com/office/drawing/2014/main" xmlns="" id="{D6749671-0433-D5EF-0D53-7DD2FEF5D64C}"/>
                    </a:ext>
                  </a:extLst>
                </p:cNvPr>
                <p:cNvGrpSpPr/>
                <p:nvPr/>
              </p:nvGrpSpPr>
              <p:grpSpPr>
                <a:xfrm>
                  <a:off x="10832046" y="3565898"/>
                  <a:ext cx="495434" cy="653728"/>
                  <a:chOff x="6914032" y="4308860"/>
                  <a:chExt cx="635827" cy="838477"/>
                </a:xfrm>
                <a:effectLst>
                  <a:outerShdw blurRad="50800" dist="38100" dir="2700000" algn="tl" rotWithShape="0">
                    <a:prstClr val="black">
                      <a:alpha val="40000"/>
                    </a:prstClr>
                  </a:outerShdw>
                </a:effectLst>
                <a:scene3d>
                  <a:camera prst="orthographicFront">
                    <a:rot lat="0" lon="0" rev="0"/>
                  </a:camera>
                  <a:lightRig rig="threePt" dir="t"/>
                </a:scene3d>
              </p:grpSpPr>
              <p:sp>
                <p:nvSpPr>
                  <p:cNvPr id="82" name="正方形/長方形 81">
                    <a:extLst>
                      <a:ext uri="{FF2B5EF4-FFF2-40B4-BE49-F238E27FC236}">
                        <a16:creationId xmlns:a16="http://schemas.microsoft.com/office/drawing/2014/main" xmlns="" id="{2CA60737-B8B9-9BBF-8BC1-CB7431F8A1E7}"/>
                      </a:ext>
                    </a:extLst>
                  </p:cNvPr>
                  <p:cNvSpPr/>
                  <p:nvPr/>
                </p:nvSpPr>
                <p:spPr>
                  <a:xfrm>
                    <a:off x="6935981" y="4395847"/>
                    <a:ext cx="593725" cy="725814"/>
                  </a:xfrm>
                  <a:prstGeom prst="rect">
                    <a:avLst/>
                  </a:prstGeom>
                  <a:solidFill>
                    <a:srgbClr val="ADC1A4"/>
                  </a:solidFill>
                  <a:ln>
                    <a:solidFill>
                      <a:srgbClr val="ADC1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BIZ UDPゴシック" panose="020B0400000000000000" pitchFamily="50" charset="-128"/>
                      <a:ea typeface="BIZ UDPゴシック" panose="020B0400000000000000" pitchFamily="50" charset="-128"/>
                    </a:endParaRPr>
                  </a:p>
                </p:txBody>
              </p:sp>
              <p:sp>
                <p:nvSpPr>
                  <p:cNvPr id="83" name="正方形/長方形 82">
                    <a:extLst>
                      <a:ext uri="{FF2B5EF4-FFF2-40B4-BE49-F238E27FC236}">
                        <a16:creationId xmlns:a16="http://schemas.microsoft.com/office/drawing/2014/main" xmlns="" id="{6FC59BA9-97B7-D312-5528-3AFD16DB22D2}"/>
                      </a:ext>
                    </a:extLst>
                  </p:cNvPr>
                  <p:cNvSpPr/>
                  <p:nvPr/>
                </p:nvSpPr>
                <p:spPr>
                  <a:xfrm>
                    <a:off x="7288407" y="4308860"/>
                    <a:ext cx="171450" cy="104775"/>
                  </a:xfrm>
                  <a:prstGeom prst="rect">
                    <a:avLst/>
                  </a:prstGeom>
                  <a:solidFill>
                    <a:srgbClr val="ADC1A4"/>
                  </a:solidFill>
                  <a:ln>
                    <a:solidFill>
                      <a:srgbClr val="ADC1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BIZ UDPゴシック" panose="020B0400000000000000" pitchFamily="50" charset="-128"/>
                      <a:ea typeface="BIZ UDPゴシック" panose="020B0400000000000000" pitchFamily="50" charset="-128"/>
                    </a:endParaRPr>
                  </a:p>
                </p:txBody>
              </p:sp>
              <p:sp>
                <p:nvSpPr>
                  <p:cNvPr id="84" name="正方形/長方形 83">
                    <a:extLst>
                      <a:ext uri="{FF2B5EF4-FFF2-40B4-BE49-F238E27FC236}">
                        <a16:creationId xmlns:a16="http://schemas.microsoft.com/office/drawing/2014/main" xmlns="" id="{80B65D58-CE1D-AF59-3D87-B8D2B7A5E667}"/>
                      </a:ext>
                    </a:extLst>
                  </p:cNvPr>
                  <p:cNvSpPr/>
                  <p:nvPr/>
                </p:nvSpPr>
                <p:spPr>
                  <a:xfrm>
                    <a:off x="7002657" y="4451735"/>
                    <a:ext cx="101599" cy="76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BIZ UDPゴシック" panose="020B0400000000000000" pitchFamily="50" charset="-128"/>
                      <a:ea typeface="BIZ UDPゴシック" panose="020B0400000000000000" pitchFamily="50" charset="-128"/>
                    </a:endParaRPr>
                  </a:p>
                </p:txBody>
              </p:sp>
              <p:sp>
                <p:nvSpPr>
                  <p:cNvPr id="85" name="正方形/長方形 84">
                    <a:extLst>
                      <a:ext uri="{FF2B5EF4-FFF2-40B4-BE49-F238E27FC236}">
                        <a16:creationId xmlns:a16="http://schemas.microsoft.com/office/drawing/2014/main" xmlns="" id="{69B6ADCB-35C6-FB39-1A53-6708C8A765EB}"/>
                      </a:ext>
                    </a:extLst>
                  </p:cNvPr>
                  <p:cNvSpPr/>
                  <p:nvPr/>
                </p:nvSpPr>
                <p:spPr>
                  <a:xfrm>
                    <a:off x="7002657" y="4575560"/>
                    <a:ext cx="101599" cy="76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BIZ UDPゴシック" panose="020B0400000000000000" pitchFamily="50" charset="-128"/>
                      <a:ea typeface="BIZ UDPゴシック" panose="020B0400000000000000" pitchFamily="50" charset="-128"/>
                    </a:endParaRPr>
                  </a:p>
                </p:txBody>
              </p:sp>
              <p:sp>
                <p:nvSpPr>
                  <p:cNvPr id="86" name="正方形/長方形 85">
                    <a:extLst>
                      <a:ext uri="{FF2B5EF4-FFF2-40B4-BE49-F238E27FC236}">
                        <a16:creationId xmlns:a16="http://schemas.microsoft.com/office/drawing/2014/main" xmlns="" id="{66CDC75B-F790-58E9-F950-077A102C5E0D}"/>
                      </a:ext>
                    </a:extLst>
                  </p:cNvPr>
                  <p:cNvSpPr/>
                  <p:nvPr/>
                </p:nvSpPr>
                <p:spPr>
                  <a:xfrm>
                    <a:off x="7002657" y="4699385"/>
                    <a:ext cx="101599" cy="76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BIZ UDPゴシック" panose="020B0400000000000000" pitchFamily="50" charset="-128"/>
                      <a:ea typeface="BIZ UDPゴシック" panose="020B0400000000000000" pitchFamily="50" charset="-128"/>
                    </a:endParaRPr>
                  </a:p>
                </p:txBody>
              </p:sp>
              <p:sp>
                <p:nvSpPr>
                  <p:cNvPr id="87" name="正方形/長方形 86">
                    <a:extLst>
                      <a:ext uri="{FF2B5EF4-FFF2-40B4-BE49-F238E27FC236}">
                        <a16:creationId xmlns:a16="http://schemas.microsoft.com/office/drawing/2014/main" xmlns="" id="{E18807A8-BF42-D387-8437-4639ED8BD803}"/>
                      </a:ext>
                    </a:extLst>
                  </p:cNvPr>
                  <p:cNvSpPr/>
                  <p:nvPr/>
                </p:nvSpPr>
                <p:spPr>
                  <a:xfrm>
                    <a:off x="7002657" y="4823210"/>
                    <a:ext cx="101599" cy="76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BIZ UDPゴシック" panose="020B0400000000000000" pitchFamily="50" charset="-128"/>
                      <a:ea typeface="BIZ UDPゴシック" panose="020B0400000000000000" pitchFamily="50" charset="-128"/>
                    </a:endParaRPr>
                  </a:p>
                </p:txBody>
              </p:sp>
              <p:sp>
                <p:nvSpPr>
                  <p:cNvPr id="88" name="正方形/長方形 87">
                    <a:extLst>
                      <a:ext uri="{FF2B5EF4-FFF2-40B4-BE49-F238E27FC236}">
                        <a16:creationId xmlns:a16="http://schemas.microsoft.com/office/drawing/2014/main" xmlns="" id="{3F832AD0-5926-A9CB-3D8D-19315D378770}"/>
                      </a:ext>
                    </a:extLst>
                  </p:cNvPr>
                  <p:cNvSpPr/>
                  <p:nvPr/>
                </p:nvSpPr>
                <p:spPr>
                  <a:xfrm>
                    <a:off x="7182045" y="4451735"/>
                    <a:ext cx="101599" cy="76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BIZ UDPゴシック" panose="020B0400000000000000" pitchFamily="50" charset="-128"/>
                      <a:ea typeface="BIZ UDPゴシック" panose="020B0400000000000000" pitchFamily="50" charset="-128"/>
                    </a:endParaRPr>
                  </a:p>
                </p:txBody>
              </p:sp>
              <p:sp>
                <p:nvSpPr>
                  <p:cNvPr id="89" name="正方形/長方形 88">
                    <a:extLst>
                      <a:ext uri="{FF2B5EF4-FFF2-40B4-BE49-F238E27FC236}">
                        <a16:creationId xmlns:a16="http://schemas.microsoft.com/office/drawing/2014/main" xmlns="" id="{EBA2004E-B419-2B7E-259A-AD15417B58EC}"/>
                      </a:ext>
                    </a:extLst>
                  </p:cNvPr>
                  <p:cNvSpPr/>
                  <p:nvPr/>
                </p:nvSpPr>
                <p:spPr>
                  <a:xfrm>
                    <a:off x="7182045" y="4575560"/>
                    <a:ext cx="101599" cy="76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BIZ UDPゴシック" panose="020B0400000000000000" pitchFamily="50" charset="-128"/>
                      <a:ea typeface="BIZ UDPゴシック" panose="020B0400000000000000" pitchFamily="50" charset="-128"/>
                    </a:endParaRPr>
                  </a:p>
                </p:txBody>
              </p:sp>
              <p:sp>
                <p:nvSpPr>
                  <p:cNvPr id="90" name="正方形/長方形 89">
                    <a:extLst>
                      <a:ext uri="{FF2B5EF4-FFF2-40B4-BE49-F238E27FC236}">
                        <a16:creationId xmlns:a16="http://schemas.microsoft.com/office/drawing/2014/main" xmlns="" id="{789A907C-EBE7-1FF7-E1B5-25F0ECDBF6CA}"/>
                      </a:ext>
                    </a:extLst>
                  </p:cNvPr>
                  <p:cNvSpPr/>
                  <p:nvPr/>
                </p:nvSpPr>
                <p:spPr>
                  <a:xfrm>
                    <a:off x="7182045" y="4699385"/>
                    <a:ext cx="101599" cy="76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BIZ UDPゴシック" panose="020B0400000000000000" pitchFamily="50" charset="-128"/>
                      <a:ea typeface="BIZ UDPゴシック" panose="020B0400000000000000" pitchFamily="50" charset="-128"/>
                    </a:endParaRPr>
                  </a:p>
                </p:txBody>
              </p:sp>
              <p:sp>
                <p:nvSpPr>
                  <p:cNvPr id="91" name="正方形/長方形 90">
                    <a:extLst>
                      <a:ext uri="{FF2B5EF4-FFF2-40B4-BE49-F238E27FC236}">
                        <a16:creationId xmlns:a16="http://schemas.microsoft.com/office/drawing/2014/main" xmlns="" id="{C8FC44CA-DE5A-DF9E-CE59-4BEBA5063EAF}"/>
                      </a:ext>
                    </a:extLst>
                  </p:cNvPr>
                  <p:cNvSpPr/>
                  <p:nvPr/>
                </p:nvSpPr>
                <p:spPr>
                  <a:xfrm>
                    <a:off x="7182045" y="4823210"/>
                    <a:ext cx="101599" cy="76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BIZ UDPゴシック" panose="020B0400000000000000" pitchFamily="50" charset="-128"/>
                      <a:ea typeface="BIZ UDPゴシック" panose="020B0400000000000000" pitchFamily="50" charset="-128"/>
                    </a:endParaRPr>
                  </a:p>
                </p:txBody>
              </p:sp>
              <p:sp>
                <p:nvSpPr>
                  <p:cNvPr id="92" name="正方形/長方形 91">
                    <a:extLst>
                      <a:ext uri="{FF2B5EF4-FFF2-40B4-BE49-F238E27FC236}">
                        <a16:creationId xmlns:a16="http://schemas.microsoft.com/office/drawing/2014/main" xmlns="" id="{918E3943-5714-7ED5-1F80-DF2AC8F739C3}"/>
                      </a:ext>
                    </a:extLst>
                  </p:cNvPr>
                  <p:cNvSpPr/>
                  <p:nvPr/>
                </p:nvSpPr>
                <p:spPr>
                  <a:xfrm>
                    <a:off x="6980432" y="4940686"/>
                    <a:ext cx="219074" cy="1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BIZ UDPゴシック" panose="020B0400000000000000" pitchFamily="50" charset="-128"/>
                      <a:ea typeface="BIZ UDPゴシック" panose="020B0400000000000000" pitchFamily="50" charset="-128"/>
                    </a:endParaRPr>
                  </a:p>
                </p:txBody>
              </p:sp>
              <p:sp>
                <p:nvSpPr>
                  <p:cNvPr id="93" name="正方形/長方形 92">
                    <a:extLst>
                      <a:ext uri="{FF2B5EF4-FFF2-40B4-BE49-F238E27FC236}">
                        <a16:creationId xmlns:a16="http://schemas.microsoft.com/office/drawing/2014/main" xmlns="" id="{2B4DA1C5-AF5D-C72A-858D-8A369F697FF8}"/>
                      </a:ext>
                    </a:extLst>
                  </p:cNvPr>
                  <p:cNvSpPr/>
                  <p:nvPr/>
                </p:nvSpPr>
                <p:spPr>
                  <a:xfrm>
                    <a:off x="6980432" y="4981961"/>
                    <a:ext cx="95249" cy="1587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BIZ UDPゴシック" panose="020B0400000000000000" pitchFamily="50" charset="-128"/>
                      <a:ea typeface="BIZ UDPゴシック" panose="020B0400000000000000" pitchFamily="50" charset="-128"/>
                    </a:endParaRPr>
                  </a:p>
                </p:txBody>
              </p:sp>
              <p:sp>
                <p:nvSpPr>
                  <p:cNvPr id="94" name="正方形/長方形 93">
                    <a:extLst>
                      <a:ext uri="{FF2B5EF4-FFF2-40B4-BE49-F238E27FC236}">
                        <a16:creationId xmlns:a16="http://schemas.microsoft.com/office/drawing/2014/main" xmlns="" id="{3F5884D1-1562-B06B-F9EE-EB4B659B70C8}"/>
                      </a:ext>
                    </a:extLst>
                  </p:cNvPr>
                  <p:cNvSpPr/>
                  <p:nvPr/>
                </p:nvSpPr>
                <p:spPr>
                  <a:xfrm>
                    <a:off x="7104257" y="4981961"/>
                    <a:ext cx="95249" cy="1587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BIZ UDPゴシック" panose="020B0400000000000000" pitchFamily="50" charset="-128"/>
                      <a:ea typeface="BIZ UDPゴシック" panose="020B0400000000000000" pitchFamily="50" charset="-128"/>
                    </a:endParaRPr>
                  </a:p>
                </p:txBody>
              </p:sp>
              <p:sp>
                <p:nvSpPr>
                  <p:cNvPr id="95" name="正方形/長方形 94">
                    <a:extLst>
                      <a:ext uri="{FF2B5EF4-FFF2-40B4-BE49-F238E27FC236}">
                        <a16:creationId xmlns:a16="http://schemas.microsoft.com/office/drawing/2014/main" xmlns="" id="{57832D5D-CF04-F343-892E-D7C3519BD6D1}"/>
                      </a:ext>
                    </a:extLst>
                  </p:cNvPr>
                  <p:cNvSpPr/>
                  <p:nvPr/>
                </p:nvSpPr>
                <p:spPr>
                  <a:xfrm>
                    <a:off x="7234432" y="4937511"/>
                    <a:ext cx="45719" cy="1873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BIZ UDPゴシック" panose="020B0400000000000000" pitchFamily="50" charset="-128"/>
                      <a:ea typeface="BIZ UDPゴシック" panose="020B0400000000000000" pitchFamily="50" charset="-128"/>
                    </a:endParaRPr>
                  </a:p>
                </p:txBody>
              </p:sp>
              <p:sp>
                <p:nvSpPr>
                  <p:cNvPr id="96" name="正方形/長方形 95">
                    <a:extLst>
                      <a:ext uri="{FF2B5EF4-FFF2-40B4-BE49-F238E27FC236}">
                        <a16:creationId xmlns:a16="http://schemas.microsoft.com/office/drawing/2014/main" xmlns="" id="{96DD782C-05AB-02C9-DB82-F88A22E00461}"/>
                      </a:ext>
                    </a:extLst>
                  </p:cNvPr>
                  <p:cNvSpPr/>
                  <p:nvPr/>
                </p:nvSpPr>
                <p:spPr>
                  <a:xfrm>
                    <a:off x="7305340" y="4937511"/>
                    <a:ext cx="45719" cy="1873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BIZ UDPゴシック" panose="020B0400000000000000" pitchFamily="50" charset="-128"/>
                      <a:ea typeface="BIZ UDPゴシック" panose="020B0400000000000000" pitchFamily="50" charset="-128"/>
                    </a:endParaRPr>
                  </a:p>
                </p:txBody>
              </p:sp>
              <p:sp>
                <p:nvSpPr>
                  <p:cNvPr id="97" name="正方形/長方形 96">
                    <a:extLst>
                      <a:ext uri="{FF2B5EF4-FFF2-40B4-BE49-F238E27FC236}">
                        <a16:creationId xmlns:a16="http://schemas.microsoft.com/office/drawing/2014/main" xmlns="" id="{9DCB9E8D-E6AA-1D78-32DB-30A563613968}"/>
                      </a:ext>
                    </a:extLst>
                  </p:cNvPr>
                  <p:cNvSpPr/>
                  <p:nvPr/>
                </p:nvSpPr>
                <p:spPr>
                  <a:xfrm>
                    <a:off x="7376248" y="4937511"/>
                    <a:ext cx="45719" cy="1873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BIZ UDPゴシック" panose="020B0400000000000000" pitchFamily="50" charset="-128"/>
                      <a:ea typeface="BIZ UDPゴシック" panose="020B0400000000000000" pitchFamily="50" charset="-128"/>
                    </a:endParaRPr>
                  </a:p>
                </p:txBody>
              </p:sp>
              <p:sp>
                <p:nvSpPr>
                  <p:cNvPr id="98" name="正方形/長方形 97">
                    <a:extLst>
                      <a:ext uri="{FF2B5EF4-FFF2-40B4-BE49-F238E27FC236}">
                        <a16:creationId xmlns:a16="http://schemas.microsoft.com/office/drawing/2014/main" xmlns="" id="{BE5D5BF3-A072-8412-D34E-5EEB142B57BE}"/>
                      </a:ext>
                    </a:extLst>
                  </p:cNvPr>
                  <p:cNvSpPr/>
                  <p:nvPr/>
                </p:nvSpPr>
                <p:spPr>
                  <a:xfrm>
                    <a:off x="7447157" y="4937511"/>
                    <a:ext cx="45719" cy="1873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BIZ UDPゴシック" panose="020B0400000000000000" pitchFamily="50" charset="-128"/>
                      <a:ea typeface="BIZ UDPゴシック" panose="020B0400000000000000" pitchFamily="50" charset="-128"/>
                    </a:endParaRPr>
                  </a:p>
                </p:txBody>
              </p:sp>
              <p:sp>
                <p:nvSpPr>
                  <p:cNvPr id="99" name="正方形/長方形 98">
                    <a:extLst>
                      <a:ext uri="{FF2B5EF4-FFF2-40B4-BE49-F238E27FC236}">
                        <a16:creationId xmlns:a16="http://schemas.microsoft.com/office/drawing/2014/main" xmlns="" id="{AA33C225-D697-8A01-88DD-0C44E239575D}"/>
                      </a:ext>
                    </a:extLst>
                  </p:cNvPr>
                  <p:cNvSpPr/>
                  <p:nvPr/>
                </p:nvSpPr>
                <p:spPr>
                  <a:xfrm>
                    <a:off x="7364607" y="4451735"/>
                    <a:ext cx="101599" cy="76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BIZ UDPゴシック" panose="020B0400000000000000" pitchFamily="50" charset="-128"/>
                      <a:ea typeface="BIZ UDPゴシック" panose="020B0400000000000000" pitchFamily="50" charset="-128"/>
                    </a:endParaRPr>
                  </a:p>
                </p:txBody>
              </p:sp>
              <p:sp>
                <p:nvSpPr>
                  <p:cNvPr id="100" name="正方形/長方形 99">
                    <a:extLst>
                      <a:ext uri="{FF2B5EF4-FFF2-40B4-BE49-F238E27FC236}">
                        <a16:creationId xmlns:a16="http://schemas.microsoft.com/office/drawing/2014/main" xmlns="" id="{FD1F0FA0-E4D2-A554-B6BB-D9AA1029FA14}"/>
                      </a:ext>
                    </a:extLst>
                  </p:cNvPr>
                  <p:cNvSpPr/>
                  <p:nvPr/>
                </p:nvSpPr>
                <p:spPr>
                  <a:xfrm>
                    <a:off x="7364607" y="4575560"/>
                    <a:ext cx="101599" cy="76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BIZ UDPゴシック" panose="020B0400000000000000" pitchFamily="50" charset="-128"/>
                      <a:ea typeface="BIZ UDPゴシック" panose="020B0400000000000000" pitchFamily="50" charset="-128"/>
                    </a:endParaRPr>
                  </a:p>
                </p:txBody>
              </p:sp>
              <p:sp>
                <p:nvSpPr>
                  <p:cNvPr id="101" name="正方形/長方形 100">
                    <a:extLst>
                      <a:ext uri="{FF2B5EF4-FFF2-40B4-BE49-F238E27FC236}">
                        <a16:creationId xmlns:a16="http://schemas.microsoft.com/office/drawing/2014/main" xmlns="" id="{D3E3CE62-240D-C377-377E-FFAB44591352}"/>
                      </a:ext>
                    </a:extLst>
                  </p:cNvPr>
                  <p:cNvSpPr/>
                  <p:nvPr/>
                </p:nvSpPr>
                <p:spPr>
                  <a:xfrm>
                    <a:off x="7364607" y="4699385"/>
                    <a:ext cx="101599" cy="76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BIZ UDPゴシック" panose="020B0400000000000000" pitchFamily="50" charset="-128"/>
                      <a:ea typeface="BIZ UDPゴシック" panose="020B0400000000000000" pitchFamily="50" charset="-128"/>
                    </a:endParaRPr>
                  </a:p>
                </p:txBody>
              </p:sp>
              <p:sp>
                <p:nvSpPr>
                  <p:cNvPr id="102" name="正方形/長方形 101">
                    <a:extLst>
                      <a:ext uri="{FF2B5EF4-FFF2-40B4-BE49-F238E27FC236}">
                        <a16:creationId xmlns:a16="http://schemas.microsoft.com/office/drawing/2014/main" xmlns="" id="{07D7FB07-39A3-9D65-A219-914184FE0623}"/>
                      </a:ext>
                    </a:extLst>
                  </p:cNvPr>
                  <p:cNvSpPr/>
                  <p:nvPr/>
                </p:nvSpPr>
                <p:spPr>
                  <a:xfrm>
                    <a:off x="7364607" y="4823210"/>
                    <a:ext cx="101599" cy="76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BIZ UDPゴシック" panose="020B0400000000000000" pitchFamily="50" charset="-128"/>
                      <a:ea typeface="BIZ UDPゴシック" panose="020B0400000000000000" pitchFamily="50" charset="-128"/>
                    </a:endParaRPr>
                  </a:p>
                </p:txBody>
              </p:sp>
              <p:sp>
                <p:nvSpPr>
                  <p:cNvPr id="103" name="正方形/長方形 102">
                    <a:extLst>
                      <a:ext uri="{FF2B5EF4-FFF2-40B4-BE49-F238E27FC236}">
                        <a16:creationId xmlns:a16="http://schemas.microsoft.com/office/drawing/2014/main" xmlns="" id="{80972470-70DD-B141-A3D0-2FF2C3F308B4}"/>
                      </a:ext>
                    </a:extLst>
                  </p:cNvPr>
                  <p:cNvSpPr/>
                  <p:nvPr/>
                </p:nvSpPr>
                <p:spPr>
                  <a:xfrm>
                    <a:off x="6914032" y="5097364"/>
                    <a:ext cx="635827" cy="49973"/>
                  </a:xfrm>
                  <a:prstGeom prst="rect">
                    <a:avLst/>
                  </a:prstGeom>
                  <a:solidFill>
                    <a:srgbClr val="ADC1A4"/>
                  </a:solidFill>
                  <a:ln>
                    <a:solidFill>
                      <a:srgbClr val="ADC1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BIZ UDPゴシック" panose="020B0400000000000000" pitchFamily="50" charset="-128"/>
                      <a:ea typeface="BIZ UDPゴシック" panose="020B0400000000000000" pitchFamily="50" charset="-128"/>
                    </a:endParaRPr>
                  </a:p>
                </p:txBody>
              </p:sp>
            </p:grpSp>
            <p:grpSp>
              <p:nvGrpSpPr>
                <p:cNvPr id="50" name="グループ化 49">
                  <a:extLst>
                    <a:ext uri="{FF2B5EF4-FFF2-40B4-BE49-F238E27FC236}">
                      <a16:creationId xmlns:a16="http://schemas.microsoft.com/office/drawing/2014/main" xmlns="" id="{5D991511-27A4-8E84-AD13-E0D984E05A51}"/>
                    </a:ext>
                  </a:extLst>
                </p:cNvPr>
                <p:cNvGrpSpPr/>
                <p:nvPr/>
              </p:nvGrpSpPr>
              <p:grpSpPr>
                <a:xfrm>
                  <a:off x="10840890" y="4468736"/>
                  <a:ext cx="495434" cy="653728"/>
                  <a:chOff x="6914032" y="4308860"/>
                  <a:chExt cx="635827" cy="838477"/>
                </a:xfrm>
                <a:effectLst>
                  <a:outerShdw blurRad="50800" dist="38100" dir="2700000" algn="tl" rotWithShape="0">
                    <a:prstClr val="black">
                      <a:alpha val="40000"/>
                    </a:prstClr>
                  </a:outerShdw>
                </a:effectLst>
              </p:grpSpPr>
              <p:sp>
                <p:nvSpPr>
                  <p:cNvPr id="60" name="正方形/長方形 59">
                    <a:extLst>
                      <a:ext uri="{FF2B5EF4-FFF2-40B4-BE49-F238E27FC236}">
                        <a16:creationId xmlns:a16="http://schemas.microsoft.com/office/drawing/2014/main" xmlns="" id="{86F44D7F-2062-6A5A-C873-834DD5DA1F00}"/>
                      </a:ext>
                    </a:extLst>
                  </p:cNvPr>
                  <p:cNvSpPr/>
                  <p:nvPr/>
                </p:nvSpPr>
                <p:spPr>
                  <a:xfrm>
                    <a:off x="6935981" y="4395847"/>
                    <a:ext cx="593725" cy="725814"/>
                  </a:xfrm>
                  <a:prstGeom prst="rect">
                    <a:avLst/>
                  </a:prstGeom>
                  <a:solidFill>
                    <a:srgbClr val="ADC1A4"/>
                  </a:solidFill>
                  <a:ln>
                    <a:solidFill>
                      <a:srgbClr val="ADC1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BIZ UDPゴシック" panose="020B0400000000000000" pitchFamily="50" charset="-128"/>
                      <a:ea typeface="BIZ UDPゴシック" panose="020B0400000000000000" pitchFamily="50" charset="-128"/>
                    </a:endParaRPr>
                  </a:p>
                </p:txBody>
              </p:sp>
              <p:sp>
                <p:nvSpPr>
                  <p:cNvPr id="61" name="正方形/長方形 60">
                    <a:extLst>
                      <a:ext uri="{FF2B5EF4-FFF2-40B4-BE49-F238E27FC236}">
                        <a16:creationId xmlns:a16="http://schemas.microsoft.com/office/drawing/2014/main" xmlns="" id="{8084D3D7-6C58-A7CD-DF64-D43E5AEDCF8F}"/>
                      </a:ext>
                    </a:extLst>
                  </p:cNvPr>
                  <p:cNvSpPr/>
                  <p:nvPr/>
                </p:nvSpPr>
                <p:spPr>
                  <a:xfrm>
                    <a:off x="7288407" y="4308860"/>
                    <a:ext cx="171450" cy="104775"/>
                  </a:xfrm>
                  <a:prstGeom prst="rect">
                    <a:avLst/>
                  </a:prstGeom>
                  <a:solidFill>
                    <a:srgbClr val="ADC1A4"/>
                  </a:solidFill>
                  <a:ln>
                    <a:solidFill>
                      <a:srgbClr val="ADC1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BIZ UDPゴシック" panose="020B0400000000000000" pitchFamily="50" charset="-128"/>
                      <a:ea typeface="BIZ UDPゴシック" panose="020B0400000000000000" pitchFamily="50" charset="-128"/>
                    </a:endParaRPr>
                  </a:p>
                </p:txBody>
              </p:sp>
              <p:sp>
                <p:nvSpPr>
                  <p:cNvPr id="62" name="正方形/長方形 61">
                    <a:extLst>
                      <a:ext uri="{FF2B5EF4-FFF2-40B4-BE49-F238E27FC236}">
                        <a16:creationId xmlns:a16="http://schemas.microsoft.com/office/drawing/2014/main" xmlns="" id="{619F2E26-7C8F-33B1-FC7D-83151AB5C860}"/>
                      </a:ext>
                    </a:extLst>
                  </p:cNvPr>
                  <p:cNvSpPr/>
                  <p:nvPr/>
                </p:nvSpPr>
                <p:spPr>
                  <a:xfrm>
                    <a:off x="7002657" y="4451735"/>
                    <a:ext cx="101599" cy="76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BIZ UDPゴシック" panose="020B0400000000000000" pitchFamily="50" charset="-128"/>
                      <a:ea typeface="BIZ UDPゴシック" panose="020B0400000000000000" pitchFamily="50" charset="-128"/>
                    </a:endParaRPr>
                  </a:p>
                </p:txBody>
              </p:sp>
              <p:sp>
                <p:nvSpPr>
                  <p:cNvPr id="63" name="正方形/長方形 62">
                    <a:extLst>
                      <a:ext uri="{FF2B5EF4-FFF2-40B4-BE49-F238E27FC236}">
                        <a16:creationId xmlns:a16="http://schemas.microsoft.com/office/drawing/2014/main" xmlns="" id="{C61E21A5-99D0-AEE0-D995-D1AE86E1E12C}"/>
                      </a:ext>
                    </a:extLst>
                  </p:cNvPr>
                  <p:cNvSpPr/>
                  <p:nvPr/>
                </p:nvSpPr>
                <p:spPr>
                  <a:xfrm>
                    <a:off x="7002657" y="4575560"/>
                    <a:ext cx="101599" cy="76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BIZ UDPゴシック" panose="020B0400000000000000" pitchFamily="50" charset="-128"/>
                      <a:ea typeface="BIZ UDPゴシック" panose="020B0400000000000000" pitchFamily="50" charset="-128"/>
                    </a:endParaRPr>
                  </a:p>
                </p:txBody>
              </p:sp>
              <p:sp>
                <p:nvSpPr>
                  <p:cNvPr id="64" name="正方形/長方形 63">
                    <a:extLst>
                      <a:ext uri="{FF2B5EF4-FFF2-40B4-BE49-F238E27FC236}">
                        <a16:creationId xmlns:a16="http://schemas.microsoft.com/office/drawing/2014/main" xmlns="" id="{D744DF31-8EB8-3DE9-03BD-A226DAD5F032}"/>
                      </a:ext>
                    </a:extLst>
                  </p:cNvPr>
                  <p:cNvSpPr/>
                  <p:nvPr/>
                </p:nvSpPr>
                <p:spPr>
                  <a:xfrm>
                    <a:off x="7002657" y="4699385"/>
                    <a:ext cx="101599" cy="76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BIZ UDPゴシック" panose="020B0400000000000000" pitchFamily="50" charset="-128"/>
                      <a:ea typeface="BIZ UDPゴシック" panose="020B0400000000000000" pitchFamily="50" charset="-128"/>
                    </a:endParaRPr>
                  </a:p>
                </p:txBody>
              </p:sp>
              <p:sp>
                <p:nvSpPr>
                  <p:cNvPr id="65" name="正方形/長方形 64">
                    <a:extLst>
                      <a:ext uri="{FF2B5EF4-FFF2-40B4-BE49-F238E27FC236}">
                        <a16:creationId xmlns:a16="http://schemas.microsoft.com/office/drawing/2014/main" xmlns="" id="{25B69F63-D99A-F8EF-EE75-C43C4D535890}"/>
                      </a:ext>
                    </a:extLst>
                  </p:cNvPr>
                  <p:cNvSpPr/>
                  <p:nvPr/>
                </p:nvSpPr>
                <p:spPr>
                  <a:xfrm>
                    <a:off x="7002657" y="4823210"/>
                    <a:ext cx="101599" cy="76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BIZ UDPゴシック" panose="020B0400000000000000" pitchFamily="50" charset="-128"/>
                      <a:ea typeface="BIZ UDPゴシック" panose="020B0400000000000000" pitchFamily="50" charset="-128"/>
                    </a:endParaRPr>
                  </a:p>
                </p:txBody>
              </p:sp>
              <p:sp>
                <p:nvSpPr>
                  <p:cNvPr id="66" name="正方形/長方形 65">
                    <a:extLst>
                      <a:ext uri="{FF2B5EF4-FFF2-40B4-BE49-F238E27FC236}">
                        <a16:creationId xmlns:a16="http://schemas.microsoft.com/office/drawing/2014/main" xmlns="" id="{46451CB9-1174-1C70-AF12-4C06A38C96CE}"/>
                      </a:ext>
                    </a:extLst>
                  </p:cNvPr>
                  <p:cNvSpPr/>
                  <p:nvPr/>
                </p:nvSpPr>
                <p:spPr>
                  <a:xfrm>
                    <a:off x="7182045" y="4451735"/>
                    <a:ext cx="101599" cy="76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BIZ UDPゴシック" panose="020B0400000000000000" pitchFamily="50" charset="-128"/>
                      <a:ea typeface="BIZ UDPゴシック" panose="020B0400000000000000" pitchFamily="50" charset="-128"/>
                    </a:endParaRPr>
                  </a:p>
                </p:txBody>
              </p:sp>
              <p:sp>
                <p:nvSpPr>
                  <p:cNvPr id="67" name="正方形/長方形 66">
                    <a:extLst>
                      <a:ext uri="{FF2B5EF4-FFF2-40B4-BE49-F238E27FC236}">
                        <a16:creationId xmlns:a16="http://schemas.microsoft.com/office/drawing/2014/main" xmlns="" id="{A372AAFE-FCAF-22DB-5104-368AE470AF3F}"/>
                      </a:ext>
                    </a:extLst>
                  </p:cNvPr>
                  <p:cNvSpPr/>
                  <p:nvPr/>
                </p:nvSpPr>
                <p:spPr>
                  <a:xfrm>
                    <a:off x="7182045" y="4575560"/>
                    <a:ext cx="101599" cy="76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BIZ UDPゴシック" panose="020B0400000000000000" pitchFamily="50" charset="-128"/>
                      <a:ea typeface="BIZ UDPゴシック" panose="020B0400000000000000" pitchFamily="50" charset="-128"/>
                    </a:endParaRPr>
                  </a:p>
                </p:txBody>
              </p:sp>
              <p:sp>
                <p:nvSpPr>
                  <p:cNvPr id="68" name="正方形/長方形 67">
                    <a:extLst>
                      <a:ext uri="{FF2B5EF4-FFF2-40B4-BE49-F238E27FC236}">
                        <a16:creationId xmlns:a16="http://schemas.microsoft.com/office/drawing/2014/main" xmlns="" id="{500332DE-EF07-560D-A757-4EA5F85B654A}"/>
                      </a:ext>
                    </a:extLst>
                  </p:cNvPr>
                  <p:cNvSpPr/>
                  <p:nvPr/>
                </p:nvSpPr>
                <p:spPr>
                  <a:xfrm>
                    <a:off x="7182045" y="4699385"/>
                    <a:ext cx="101599" cy="76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BIZ UDPゴシック" panose="020B0400000000000000" pitchFamily="50" charset="-128"/>
                      <a:ea typeface="BIZ UDPゴシック" panose="020B0400000000000000" pitchFamily="50" charset="-128"/>
                    </a:endParaRPr>
                  </a:p>
                </p:txBody>
              </p:sp>
              <p:sp>
                <p:nvSpPr>
                  <p:cNvPr id="69" name="正方形/長方形 68">
                    <a:extLst>
                      <a:ext uri="{FF2B5EF4-FFF2-40B4-BE49-F238E27FC236}">
                        <a16:creationId xmlns:a16="http://schemas.microsoft.com/office/drawing/2014/main" xmlns="" id="{D8A39D36-446E-B456-3841-1C94C7842C68}"/>
                      </a:ext>
                    </a:extLst>
                  </p:cNvPr>
                  <p:cNvSpPr/>
                  <p:nvPr/>
                </p:nvSpPr>
                <p:spPr>
                  <a:xfrm>
                    <a:off x="7182045" y="4823210"/>
                    <a:ext cx="101599" cy="76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BIZ UDPゴシック" panose="020B0400000000000000" pitchFamily="50" charset="-128"/>
                      <a:ea typeface="BIZ UDPゴシック" panose="020B0400000000000000" pitchFamily="50" charset="-128"/>
                    </a:endParaRPr>
                  </a:p>
                </p:txBody>
              </p:sp>
              <p:sp>
                <p:nvSpPr>
                  <p:cNvPr id="70" name="正方形/長方形 69">
                    <a:extLst>
                      <a:ext uri="{FF2B5EF4-FFF2-40B4-BE49-F238E27FC236}">
                        <a16:creationId xmlns:a16="http://schemas.microsoft.com/office/drawing/2014/main" xmlns="" id="{DD4E49A1-84FC-47CC-7315-9B307A878685}"/>
                      </a:ext>
                    </a:extLst>
                  </p:cNvPr>
                  <p:cNvSpPr/>
                  <p:nvPr/>
                </p:nvSpPr>
                <p:spPr>
                  <a:xfrm>
                    <a:off x="6980432" y="4940686"/>
                    <a:ext cx="219074" cy="1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BIZ UDPゴシック" panose="020B0400000000000000" pitchFamily="50" charset="-128"/>
                      <a:ea typeface="BIZ UDPゴシック" panose="020B0400000000000000" pitchFamily="50" charset="-128"/>
                    </a:endParaRPr>
                  </a:p>
                </p:txBody>
              </p:sp>
              <p:sp>
                <p:nvSpPr>
                  <p:cNvPr id="71" name="正方形/長方形 70">
                    <a:extLst>
                      <a:ext uri="{FF2B5EF4-FFF2-40B4-BE49-F238E27FC236}">
                        <a16:creationId xmlns:a16="http://schemas.microsoft.com/office/drawing/2014/main" xmlns="" id="{F7CFC515-1916-9D0E-5C5C-13994EBCD15E}"/>
                      </a:ext>
                    </a:extLst>
                  </p:cNvPr>
                  <p:cNvSpPr/>
                  <p:nvPr/>
                </p:nvSpPr>
                <p:spPr>
                  <a:xfrm>
                    <a:off x="6980432" y="4981961"/>
                    <a:ext cx="95249" cy="1587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BIZ UDPゴシック" panose="020B0400000000000000" pitchFamily="50" charset="-128"/>
                      <a:ea typeface="BIZ UDPゴシック" panose="020B0400000000000000" pitchFamily="50" charset="-128"/>
                    </a:endParaRPr>
                  </a:p>
                </p:txBody>
              </p:sp>
              <p:sp>
                <p:nvSpPr>
                  <p:cNvPr id="72" name="正方形/長方形 71">
                    <a:extLst>
                      <a:ext uri="{FF2B5EF4-FFF2-40B4-BE49-F238E27FC236}">
                        <a16:creationId xmlns:a16="http://schemas.microsoft.com/office/drawing/2014/main" xmlns="" id="{592210C8-0E87-13FA-1A1E-631128598A55}"/>
                      </a:ext>
                    </a:extLst>
                  </p:cNvPr>
                  <p:cNvSpPr/>
                  <p:nvPr/>
                </p:nvSpPr>
                <p:spPr>
                  <a:xfrm>
                    <a:off x="7104257" y="4981961"/>
                    <a:ext cx="95249" cy="1587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BIZ UDPゴシック" panose="020B0400000000000000" pitchFamily="50" charset="-128"/>
                      <a:ea typeface="BIZ UDPゴシック" panose="020B0400000000000000" pitchFamily="50" charset="-128"/>
                    </a:endParaRPr>
                  </a:p>
                </p:txBody>
              </p:sp>
              <p:sp>
                <p:nvSpPr>
                  <p:cNvPr id="73" name="正方形/長方形 72">
                    <a:extLst>
                      <a:ext uri="{FF2B5EF4-FFF2-40B4-BE49-F238E27FC236}">
                        <a16:creationId xmlns:a16="http://schemas.microsoft.com/office/drawing/2014/main" xmlns="" id="{B2013735-003B-530F-F1C5-B78E09FCC703}"/>
                      </a:ext>
                    </a:extLst>
                  </p:cNvPr>
                  <p:cNvSpPr/>
                  <p:nvPr/>
                </p:nvSpPr>
                <p:spPr>
                  <a:xfrm>
                    <a:off x="7234432" y="4937511"/>
                    <a:ext cx="45719" cy="1873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BIZ UDPゴシック" panose="020B0400000000000000" pitchFamily="50" charset="-128"/>
                      <a:ea typeface="BIZ UDPゴシック" panose="020B0400000000000000" pitchFamily="50" charset="-128"/>
                    </a:endParaRPr>
                  </a:p>
                </p:txBody>
              </p:sp>
              <p:sp>
                <p:nvSpPr>
                  <p:cNvPr id="74" name="正方形/長方形 73">
                    <a:extLst>
                      <a:ext uri="{FF2B5EF4-FFF2-40B4-BE49-F238E27FC236}">
                        <a16:creationId xmlns:a16="http://schemas.microsoft.com/office/drawing/2014/main" xmlns="" id="{24B873FF-7C68-D4D0-C986-222B92B32156}"/>
                      </a:ext>
                    </a:extLst>
                  </p:cNvPr>
                  <p:cNvSpPr/>
                  <p:nvPr/>
                </p:nvSpPr>
                <p:spPr>
                  <a:xfrm>
                    <a:off x="7305340" y="4937511"/>
                    <a:ext cx="45719" cy="1873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BIZ UDPゴシック" panose="020B0400000000000000" pitchFamily="50" charset="-128"/>
                      <a:ea typeface="BIZ UDPゴシック" panose="020B0400000000000000" pitchFamily="50" charset="-128"/>
                    </a:endParaRPr>
                  </a:p>
                </p:txBody>
              </p:sp>
              <p:sp>
                <p:nvSpPr>
                  <p:cNvPr id="75" name="正方形/長方形 74">
                    <a:extLst>
                      <a:ext uri="{FF2B5EF4-FFF2-40B4-BE49-F238E27FC236}">
                        <a16:creationId xmlns:a16="http://schemas.microsoft.com/office/drawing/2014/main" xmlns="" id="{FFE963A9-1E74-444A-62CB-DF7A00737172}"/>
                      </a:ext>
                    </a:extLst>
                  </p:cNvPr>
                  <p:cNvSpPr/>
                  <p:nvPr/>
                </p:nvSpPr>
                <p:spPr>
                  <a:xfrm>
                    <a:off x="7376248" y="4937511"/>
                    <a:ext cx="45719" cy="1873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BIZ UDPゴシック" panose="020B0400000000000000" pitchFamily="50" charset="-128"/>
                      <a:ea typeface="BIZ UDPゴシック" panose="020B0400000000000000" pitchFamily="50" charset="-128"/>
                    </a:endParaRPr>
                  </a:p>
                </p:txBody>
              </p:sp>
              <p:sp>
                <p:nvSpPr>
                  <p:cNvPr id="76" name="正方形/長方形 75">
                    <a:extLst>
                      <a:ext uri="{FF2B5EF4-FFF2-40B4-BE49-F238E27FC236}">
                        <a16:creationId xmlns:a16="http://schemas.microsoft.com/office/drawing/2014/main" xmlns="" id="{8B800F91-9BD8-34A6-15BF-0D373F21FE1E}"/>
                      </a:ext>
                    </a:extLst>
                  </p:cNvPr>
                  <p:cNvSpPr/>
                  <p:nvPr/>
                </p:nvSpPr>
                <p:spPr>
                  <a:xfrm>
                    <a:off x="7447157" y="4937510"/>
                    <a:ext cx="45719" cy="1873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BIZ UDPゴシック" panose="020B0400000000000000" pitchFamily="50" charset="-128"/>
                      <a:ea typeface="BIZ UDPゴシック" panose="020B0400000000000000" pitchFamily="50" charset="-128"/>
                    </a:endParaRPr>
                  </a:p>
                </p:txBody>
              </p:sp>
              <p:sp>
                <p:nvSpPr>
                  <p:cNvPr id="77" name="正方形/長方形 76">
                    <a:extLst>
                      <a:ext uri="{FF2B5EF4-FFF2-40B4-BE49-F238E27FC236}">
                        <a16:creationId xmlns:a16="http://schemas.microsoft.com/office/drawing/2014/main" xmlns="" id="{1EF0BA9B-7452-6323-B6FC-AC19AB9CA2FF}"/>
                      </a:ext>
                    </a:extLst>
                  </p:cNvPr>
                  <p:cNvSpPr/>
                  <p:nvPr/>
                </p:nvSpPr>
                <p:spPr>
                  <a:xfrm>
                    <a:off x="7364607" y="4451735"/>
                    <a:ext cx="101599" cy="76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BIZ UDPゴシック" panose="020B0400000000000000" pitchFamily="50" charset="-128"/>
                      <a:ea typeface="BIZ UDPゴシック" panose="020B0400000000000000" pitchFamily="50" charset="-128"/>
                    </a:endParaRPr>
                  </a:p>
                </p:txBody>
              </p:sp>
              <p:sp>
                <p:nvSpPr>
                  <p:cNvPr id="78" name="正方形/長方形 77">
                    <a:extLst>
                      <a:ext uri="{FF2B5EF4-FFF2-40B4-BE49-F238E27FC236}">
                        <a16:creationId xmlns:a16="http://schemas.microsoft.com/office/drawing/2014/main" xmlns="" id="{C9FF0788-8D83-606E-EE0C-51DA1AB5BD93}"/>
                      </a:ext>
                    </a:extLst>
                  </p:cNvPr>
                  <p:cNvSpPr/>
                  <p:nvPr/>
                </p:nvSpPr>
                <p:spPr>
                  <a:xfrm>
                    <a:off x="7364607" y="4575560"/>
                    <a:ext cx="101599" cy="76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BIZ UDPゴシック" panose="020B0400000000000000" pitchFamily="50" charset="-128"/>
                      <a:ea typeface="BIZ UDPゴシック" panose="020B0400000000000000" pitchFamily="50" charset="-128"/>
                    </a:endParaRPr>
                  </a:p>
                </p:txBody>
              </p:sp>
              <p:sp>
                <p:nvSpPr>
                  <p:cNvPr id="79" name="正方形/長方形 78">
                    <a:extLst>
                      <a:ext uri="{FF2B5EF4-FFF2-40B4-BE49-F238E27FC236}">
                        <a16:creationId xmlns:a16="http://schemas.microsoft.com/office/drawing/2014/main" xmlns="" id="{C14743D9-6B45-5A5A-50F1-3A7BE09BD631}"/>
                      </a:ext>
                    </a:extLst>
                  </p:cNvPr>
                  <p:cNvSpPr/>
                  <p:nvPr/>
                </p:nvSpPr>
                <p:spPr>
                  <a:xfrm>
                    <a:off x="7364607" y="4699385"/>
                    <a:ext cx="101599" cy="76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BIZ UDPゴシック" panose="020B0400000000000000" pitchFamily="50" charset="-128"/>
                      <a:ea typeface="BIZ UDPゴシック" panose="020B0400000000000000" pitchFamily="50" charset="-128"/>
                    </a:endParaRPr>
                  </a:p>
                </p:txBody>
              </p:sp>
              <p:sp>
                <p:nvSpPr>
                  <p:cNvPr id="80" name="正方形/長方形 79">
                    <a:extLst>
                      <a:ext uri="{FF2B5EF4-FFF2-40B4-BE49-F238E27FC236}">
                        <a16:creationId xmlns:a16="http://schemas.microsoft.com/office/drawing/2014/main" xmlns="" id="{2D0DAB37-142A-5DA4-9894-4E2410FEB19A}"/>
                      </a:ext>
                    </a:extLst>
                  </p:cNvPr>
                  <p:cNvSpPr/>
                  <p:nvPr/>
                </p:nvSpPr>
                <p:spPr>
                  <a:xfrm>
                    <a:off x="7364607" y="4823210"/>
                    <a:ext cx="101599" cy="76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BIZ UDPゴシック" panose="020B0400000000000000" pitchFamily="50" charset="-128"/>
                      <a:ea typeface="BIZ UDPゴシック" panose="020B0400000000000000" pitchFamily="50" charset="-128"/>
                    </a:endParaRPr>
                  </a:p>
                </p:txBody>
              </p:sp>
              <p:sp>
                <p:nvSpPr>
                  <p:cNvPr id="81" name="正方形/長方形 80">
                    <a:extLst>
                      <a:ext uri="{FF2B5EF4-FFF2-40B4-BE49-F238E27FC236}">
                        <a16:creationId xmlns:a16="http://schemas.microsoft.com/office/drawing/2014/main" xmlns="" id="{8F4719CE-9FD7-B600-4007-22DA427046A9}"/>
                      </a:ext>
                    </a:extLst>
                  </p:cNvPr>
                  <p:cNvSpPr/>
                  <p:nvPr/>
                </p:nvSpPr>
                <p:spPr>
                  <a:xfrm>
                    <a:off x="6914032" y="5097364"/>
                    <a:ext cx="635827" cy="49973"/>
                  </a:xfrm>
                  <a:prstGeom prst="rect">
                    <a:avLst/>
                  </a:prstGeom>
                  <a:solidFill>
                    <a:srgbClr val="ADC1A4"/>
                  </a:solidFill>
                  <a:ln>
                    <a:solidFill>
                      <a:srgbClr val="ADC1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BIZ UDPゴシック" panose="020B0400000000000000" pitchFamily="50" charset="-128"/>
                      <a:ea typeface="BIZ UDPゴシック" panose="020B0400000000000000" pitchFamily="50" charset="-128"/>
                    </a:endParaRPr>
                  </a:p>
                </p:txBody>
              </p:sp>
            </p:grpSp>
            <p:grpSp>
              <p:nvGrpSpPr>
                <p:cNvPr id="51" name="グループ化 50">
                  <a:extLst>
                    <a:ext uri="{FF2B5EF4-FFF2-40B4-BE49-F238E27FC236}">
                      <a16:creationId xmlns:a16="http://schemas.microsoft.com/office/drawing/2014/main" xmlns="" id="{A9DF56E5-404D-F05E-F8C6-E70C02B1DA99}"/>
                    </a:ext>
                  </a:extLst>
                </p:cNvPr>
                <p:cNvGrpSpPr/>
                <p:nvPr/>
              </p:nvGrpSpPr>
              <p:grpSpPr>
                <a:xfrm flipH="1">
                  <a:off x="9663115" y="3946046"/>
                  <a:ext cx="352513" cy="749287"/>
                  <a:chOff x="8516749" y="346474"/>
                  <a:chExt cx="352513" cy="749287"/>
                </a:xfrm>
              </p:grpSpPr>
              <p:cxnSp>
                <p:nvCxnSpPr>
                  <p:cNvPr id="58" name="コネクタ: カギ線 57">
                    <a:extLst>
                      <a:ext uri="{FF2B5EF4-FFF2-40B4-BE49-F238E27FC236}">
                        <a16:creationId xmlns:a16="http://schemas.microsoft.com/office/drawing/2014/main" xmlns="" id="{3D29243B-BB82-8787-CFB7-FB3DD3C6F324}"/>
                      </a:ext>
                    </a:extLst>
                  </p:cNvPr>
                  <p:cNvCxnSpPr>
                    <a:cxnSpLocks/>
                  </p:cNvCxnSpPr>
                  <p:nvPr/>
                </p:nvCxnSpPr>
                <p:spPr>
                  <a:xfrm rot="10800000">
                    <a:off x="8516749" y="346474"/>
                    <a:ext cx="352513" cy="331127"/>
                  </a:xfrm>
                  <a:prstGeom prst="bentConnector3">
                    <a:avLst/>
                  </a:prstGeom>
                  <a:ln w="19050">
                    <a:solidFill>
                      <a:schemeClr val="tx1">
                        <a:lumMod val="50000"/>
                        <a:lumOff val="50000"/>
                      </a:schemeClr>
                    </a:solidFill>
                    <a:headEnd type="triangle"/>
                  </a:ln>
                </p:spPr>
                <p:style>
                  <a:lnRef idx="1">
                    <a:schemeClr val="accent1"/>
                  </a:lnRef>
                  <a:fillRef idx="0">
                    <a:schemeClr val="accent1"/>
                  </a:fillRef>
                  <a:effectRef idx="0">
                    <a:schemeClr val="accent1"/>
                  </a:effectRef>
                  <a:fontRef idx="minor">
                    <a:schemeClr val="tx1"/>
                  </a:fontRef>
                </p:style>
              </p:cxnSp>
              <p:cxnSp>
                <p:nvCxnSpPr>
                  <p:cNvPr id="59" name="コネクタ: カギ線 58">
                    <a:extLst>
                      <a:ext uri="{FF2B5EF4-FFF2-40B4-BE49-F238E27FC236}">
                        <a16:creationId xmlns:a16="http://schemas.microsoft.com/office/drawing/2014/main" xmlns="" id="{EFD9BE66-CE5C-51AD-E7FD-5119F7787647}"/>
                      </a:ext>
                    </a:extLst>
                  </p:cNvPr>
                  <p:cNvCxnSpPr>
                    <a:cxnSpLocks/>
                  </p:cNvCxnSpPr>
                  <p:nvPr/>
                </p:nvCxnSpPr>
                <p:spPr>
                  <a:xfrm rot="10800000" flipV="1">
                    <a:off x="8516749" y="764634"/>
                    <a:ext cx="352513" cy="331127"/>
                  </a:xfrm>
                  <a:prstGeom prst="bentConnector3">
                    <a:avLst/>
                  </a:prstGeom>
                  <a:ln w="19050">
                    <a:solidFill>
                      <a:schemeClr val="tx1">
                        <a:lumMod val="50000"/>
                        <a:lumOff val="50000"/>
                      </a:schemeClr>
                    </a:solidFill>
                    <a:headEnd type="triangle"/>
                  </a:ln>
                </p:spPr>
                <p:style>
                  <a:lnRef idx="1">
                    <a:schemeClr val="accent1"/>
                  </a:lnRef>
                  <a:fillRef idx="0">
                    <a:schemeClr val="accent1"/>
                  </a:fillRef>
                  <a:effectRef idx="0">
                    <a:schemeClr val="accent1"/>
                  </a:effectRef>
                  <a:fontRef idx="minor">
                    <a:schemeClr val="tx1"/>
                  </a:fontRef>
                </p:style>
              </p:cxnSp>
            </p:grpSp>
            <p:grpSp>
              <p:nvGrpSpPr>
                <p:cNvPr id="52" name="グループ化 51">
                  <a:extLst>
                    <a:ext uri="{FF2B5EF4-FFF2-40B4-BE49-F238E27FC236}">
                      <a16:creationId xmlns:a16="http://schemas.microsoft.com/office/drawing/2014/main" xmlns="" id="{486F30AD-4EB3-873E-B587-8FFFEBAFDE56}"/>
                    </a:ext>
                  </a:extLst>
                </p:cNvPr>
                <p:cNvGrpSpPr/>
                <p:nvPr/>
              </p:nvGrpSpPr>
              <p:grpSpPr>
                <a:xfrm>
                  <a:off x="10336252" y="3734361"/>
                  <a:ext cx="418794" cy="349255"/>
                  <a:chOff x="7362880" y="3716865"/>
                  <a:chExt cx="418794" cy="349255"/>
                </a:xfrm>
              </p:grpSpPr>
              <p:pic>
                <p:nvPicPr>
                  <p:cNvPr id="56" name="図 55">
                    <a:extLst>
                      <a:ext uri="{FF2B5EF4-FFF2-40B4-BE49-F238E27FC236}">
                        <a16:creationId xmlns:a16="http://schemas.microsoft.com/office/drawing/2014/main" xmlns="" id="{D73866BB-65E4-6AC4-266F-45261623574D}"/>
                      </a:ext>
                    </a:extLst>
                  </p:cNvPr>
                  <p:cNvPicPr>
                    <a:picLocks noChangeAspect="1"/>
                  </p:cNvPicPr>
                  <p:nvPr/>
                </p:nvPicPr>
                <p:blipFill>
                  <a:blip r:embed="rId3"/>
                  <a:stretch>
                    <a:fillRect/>
                  </a:stretch>
                </p:blipFill>
                <p:spPr>
                  <a:xfrm>
                    <a:off x="7382802" y="3728651"/>
                    <a:ext cx="398872" cy="337469"/>
                  </a:xfrm>
                  <a:prstGeom prst="rect">
                    <a:avLst/>
                  </a:prstGeom>
                </p:spPr>
              </p:pic>
              <p:sp>
                <p:nvSpPr>
                  <p:cNvPr id="57" name="テキスト ボックス 56">
                    <a:extLst>
                      <a:ext uri="{FF2B5EF4-FFF2-40B4-BE49-F238E27FC236}">
                        <a16:creationId xmlns:a16="http://schemas.microsoft.com/office/drawing/2014/main" xmlns="" id="{937DA5D8-36CE-6B6B-F781-570B68E00711}"/>
                      </a:ext>
                    </a:extLst>
                  </p:cNvPr>
                  <p:cNvSpPr txBox="1"/>
                  <p:nvPr/>
                </p:nvSpPr>
                <p:spPr>
                  <a:xfrm>
                    <a:off x="7362880" y="3716865"/>
                    <a:ext cx="170231" cy="268057"/>
                  </a:xfrm>
                  <a:prstGeom prst="rect">
                    <a:avLst/>
                  </a:prstGeom>
                  <a:noFill/>
                </p:spPr>
                <p:txBody>
                  <a:bodyPr wrap="none" rtlCol="0">
                    <a:spAutoFit/>
                  </a:bodyPr>
                  <a:lstStyle/>
                  <a:p>
                    <a:endParaRPr kumimoji="1" lang="ja-JP" altLang="en-US" sz="1000" dirty="0">
                      <a:latin typeface="BIZ UDPゴシック" panose="020B0400000000000000" pitchFamily="50" charset="-128"/>
                      <a:ea typeface="BIZ UDPゴシック" panose="020B0400000000000000" pitchFamily="50" charset="-128"/>
                    </a:endParaRPr>
                  </a:p>
                </p:txBody>
              </p:sp>
            </p:grpSp>
            <p:grpSp>
              <p:nvGrpSpPr>
                <p:cNvPr id="53" name="グループ化 52">
                  <a:extLst>
                    <a:ext uri="{FF2B5EF4-FFF2-40B4-BE49-F238E27FC236}">
                      <a16:creationId xmlns:a16="http://schemas.microsoft.com/office/drawing/2014/main" xmlns="" id="{53A491AC-11AF-9591-AE54-37512FFBB859}"/>
                    </a:ext>
                  </a:extLst>
                </p:cNvPr>
                <p:cNvGrpSpPr/>
                <p:nvPr/>
              </p:nvGrpSpPr>
              <p:grpSpPr>
                <a:xfrm>
                  <a:off x="10353701" y="4683547"/>
                  <a:ext cx="418794" cy="349255"/>
                  <a:chOff x="7362880" y="3716865"/>
                  <a:chExt cx="418794" cy="349255"/>
                </a:xfrm>
              </p:grpSpPr>
              <p:pic>
                <p:nvPicPr>
                  <p:cNvPr id="54" name="図 53">
                    <a:extLst>
                      <a:ext uri="{FF2B5EF4-FFF2-40B4-BE49-F238E27FC236}">
                        <a16:creationId xmlns:a16="http://schemas.microsoft.com/office/drawing/2014/main" xmlns="" id="{5646B9D2-101E-252C-D4AE-E27ABAC00EEA}"/>
                      </a:ext>
                    </a:extLst>
                  </p:cNvPr>
                  <p:cNvPicPr>
                    <a:picLocks noChangeAspect="1"/>
                  </p:cNvPicPr>
                  <p:nvPr/>
                </p:nvPicPr>
                <p:blipFill>
                  <a:blip r:embed="rId3"/>
                  <a:stretch>
                    <a:fillRect/>
                  </a:stretch>
                </p:blipFill>
                <p:spPr>
                  <a:xfrm>
                    <a:off x="7382802" y="3728651"/>
                    <a:ext cx="398872" cy="337469"/>
                  </a:xfrm>
                  <a:prstGeom prst="rect">
                    <a:avLst/>
                  </a:prstGeom>
                </p:spPr>
              </p:pic>
              <p:sp>
                <p:nvSpPr>
                  <p:cNvPr id="55" name="テキスト ボックス 54">
                    <a:extLst>
                      <a:ext uri="{FF2B5EF4-FFF2-40B4-BE49-F238E27FC236}">
                        <a16:creationId xmlns:a16="http://schemas.microsoft.com/office/drawing/2014/main" xmlns="" id="{9E558B44-2D5F-CED3-D4EA-CE546961609A}"/>
                      </a:ext>
                    </a:extLst>
                  </p:cNvPr>
                  <p:cNvSpPr txBox="1"/>
                  <p:nvPr/>
                </p:nvSpPr>
                <p:spPr>
                  <a:xfrm>
                    <a:off x="7362880" y="3716865"/>
                    <a:ext cx="170231" cy="268057"/>
                  </a:xfrm>
                  <a:prstGeom prst="rect">
                    <a:avLst/>
                  </a:prstGeom>
                  <a:noFill/>
                </p:spPr>
                <p:txBody>
                  <a:bodyPr wrap="none" rtlCol="0">
                    <a:spAutoFit/>
                  </a:bodyPr>
                  <a:lstStyle/>
                  <a:p>
                    <a:endParaRPr kumimoji="1" lang="ja-JP" altLang="en-US" sz="1000" dirty="0">
                      <a:latin typeface="BIZ UDPゴシック" panose="020B0400000000000000" pitchFamily="50" charset="-128"/>
                      <a:ea typeface="BIZ UDPゴシック" panose="020B0400000000000000" pitchFamily="50" charset="-128"/>
                    </a:endParaRPr>
                  </a:p>
                </p:txBody>
              </p:sp>
            </p:grpSp>
          </p:grpSp>
          <p:sp>
            <p:nvSpPr>
              <p:cNvPr id="118" name="楕円 117">
                <a:extLst>
                  <a:ext uri="{FF2B5EF4-FFF2-40B4-BE49-F238E27FC236}">
                    <a16:creationId xmlns:a16="http://schemas.microsoft.com/office/drawing/2014/main" xmlns="" id="{82A60A40-8727-1143-918C-A7462E247A17}"/>
                  </a:ext>
                </a:extLst>
              </p:cNvPr>
              <p:cNvSpPr/>
              <p:nvPr/>
            </p:nvSpPr>
            <p:spPr>
              <a:xfrm>
                <a:off x="6953258" y="1624720"/>
                <a:ext cx="2160451" cy="2259071"/>
              </a:xfrm>
              <a:prstGeom prst="ellipse">
                <a:avLst/>
              </a:prstGeom>
              <a:solidFill>
                <a:schemeClr val="bg1">
                  <a:lumMod val="95000"/>
                  <a:alpha val="57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latin typeface="BIZ UDPゴシック" panose="020B0400000000000000" pitchFamily="50" charset="-128"/>
                  <a:ea typeface="BIZ UDPゴシック" panose="020B0400000000000000" pitchFamily="50" charset="-128"/>
                </a:endParaRPr>
              </a:p>
            </p:txBody>
          </p:sp>
          <p:pic>
            <p:nvPicPr>
              <p:cNvPr id="14" name="Google Shape;1346;p36">
                <a:extLst>
                  <a:ext uri="{FF2B5EF4-FFF2-40B4-BE49-F238E27FC236}">
                    <a16:creationId xmlns:a16="http://schemas.microsoft.com/office/drawing/2014/main" xmlns="" id="{D391A134-5D8F-1DEF-3747-3670B39A9027}"/>
                  </a:ext>
                </a:extLst>
              </p:cNvPr>
              <p:cNvPicPr preferRelativeResize="0"/>
              <p:nvPr/>
            </p:nvPicPr>
            <p:blipFill rotWithShape="1">
              <a:blip r:embed="rId5">
                <a:alphaModFix/>
              </a:blip>
              <a:srcRect b="35504"/>
              <a:stretch/>
            </p:blipFill>
            <p:spPr>
              <a:xfrm>
                <a:off x="7488946" y="1860526"/>
                <a:ext cx="1048323" cy="626532"/>
              </a:xfrm>
              <a:prstGeom prst="rect">
                <a:avLst/>
              </a:prstGeom>
              <a:noFill/>
              <a:ln>
                <a:noFill/>
              </a:ln>
            </p:spPr>
          </p:pic>
        </p:grpSp>
      </p:grpSp>
      <p:grpSp>
        <p:nvGrpSpPr>
          <p:cNvPr id="119" name="グループ化 118">
            <a:extLst>
              <a:ext uri="{FF2B5EF4-FFF2-40B4-BE49-F238E27FC236}">
                <a16:creationId xmlns:a16="http://schemas.microsoft.com/office/drawing/2014/main" xmlns="" id="{7EE8EECE-543B-46AD-4B6C-48FA39C293A1}"/>
              </a:ext>
            </a:extLst>
          </p:cNvPr>
          <p:cNvGrpSpPr/>
          <p:nvPr/>
        </p:nvGrpSpPr>
        <p:grpSpPr>
          <a:xfrm>
            <a:off x="525209" y="1071047"/>
            <a:ext cx="3702326" cy="284502"/>
            <a:chOff x="732243" y="963432"/>
            <a:chExt cx="3702326" cy="284502"/>
          </a:xfrm>
          <a:solidFill>
            <a:srgbClr val="24C5B5"/>
          </a:solidFill>
        </p:grpSpPr>
        <p:sp>
          <p:nvSpPr>
            <p:cNvPr id="120" name="角丸四角形 135">
              <a:extLst>
                <a:ext uri="{FF2B5EF4-FFF2-40B4-BE49-F238E27FC236}">
                  <a16:creationId xmlns:a16="http://schemas.microsoft.com/office/drawing/2014/main" xmlns="" id="{8D598AB2-EC52-182A-240B-75F4CE179742}"/>
                </a:ext>
              </a:extLst>
            </p:cNvPr>
            <p:cNvSpPr/>
            <p:nvPr/>
          </p:nvSpPr>
          <p:spPr>
            <a:xfrm>
              <a:off x="732243" y="963433"/>
              <a:ext cx="523074" cy="284501"/>
            </a:xfrm>
            <a:prstGeom prst="roundRect">
              <a:avLst>
                <a:gd name="adj" fmla="val 18193"/>
              </a:avLst>
            </a:prstGeom>
            <a:solidFill>
              <a:srgbClr val="00645A"/>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46800" rtlCol="0" anchor="ctr"/>
            <a:lstStyle/>
            <a:p>
              <a:pPr algn="ctr"/>
              <a:r>
                <a:rPr lang="en-US" altLang="ja-JP" sz="1400" dirty="0">
                  <a:latin typeface="BIZ UDPゴシック" panose="020B0400000000000000" pitchFamily="50" charset="-128"/>
                  <a:ea typeface="BIZ UDPゴシック" panose="020B0400000000000000" pitchFamily="50" charset="-128"/>
                </a:rPr>
                <a:t>1</a:t>
              </a:r>
              <a:endParaRPr lang="ja-JP" altLang="en-US" sz="1400" dirty="0">
                <a:latin typeface="BIZ UDPゴシック" panose="020B0400000000000000" pitchFamily="50" charset="-128"/>
                <a:ea typeface="BIZ UDPゴシック" panose="020B0400000000000000" pitchFamily="50" charset="-128"/>
              </a:endParaRPr>
            </a:p>
          </p:txBody>
        </p:sp>
        <p:sp>
          <p:nvSpPr>
            <p:cNvPr id="121" name="角丸四角形 134">
              <a:extLst>
                <a:ext uri="{FF2B5EF4-FFF2-40B4-BE49-F238E27FC236}">
                  <a16:creationId xmlns:a16="http://schemas.microsoft.com/office/drawing/2014/main" xmlns="" id="{858F1864-1AAE-5B81-6FF2-C0AFEFA64756}"/>
                </a:ext>
              </a:extLst>
            </p:cNvPr>
            <p:cNvSpPr/>
            <p:nvPr/>
          </p:nvSpPr>
          <p:spPr>
            <a:xfrm>
              <a:off x="1197031" y="963432"/>
              <a:ext cx="3237538" cy="284502"/>
            </a:xfrm>
            <a:prstGeom prst="roundRect">
              <a:avLst>
                <a:gd name="adj" fmla="val 9096"/>
              </a:avLst>
            </a:prstGeom>
            <a:solidFill>
              <a:srgbClr val="00645A"/>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a:solidFill>
                    <a:schemeClr val="bg1"/>
                  </a:solidFill>
                  <a:latin typeface="BIZ UDPゴシック" panose="020B0400000000000000" pitchFamily="50" charset="-128"/>
                  <a:ea typeface="BIZ UDPゴシック" panose="020B0400000000000000" pitchFamily="50" charset="-128"/>
                </a:rPr>
                <a:t>電子請求書取引の開始時期</a:t>
              </a:r>
            </a:p>
          </p:txBody>
        </p:sp>
      </p:grpSp>
      <p:grpSp>
        <p:nvGrpSpPr>
          <p:cNvPr id="122" name="グループ化 121">
            <a:extLst>
              <a:ext uri="{FF2B5EF4-FFF2-40B4-BE49-F238E27FC236}">
                <a16:creationId xmlns:a16="http://schemas.microsoft.com/office/drawing/2014/main" xmlns="" id="{A1C042B4-10D2-CF7A-3A8A-162B1CD1D69E}"/>
              </a:ext>
            </a:extLst>
          </p:cNvPr>
          <p:cNvGrpSpPr/>
          <p:nvPr/>
        </p:nvGrpSpPr>
        <p:grpSpPr>
          <a:xfrm>
            <a:off x="518187" y="2095378"/>
            <a:ext cx="3702326" cy="284502"/>
            <a:chOff x="732243" y="963432"/>
            <a:chExt cx="3702326" cy="284502"/>
          </a:xfrm>
          <a:solidFill>
            <a:srgbClr val="00645A"/>
          </a:solidFill>
        </p:grpSpPr>
        <p:sp>
          <p:nvSpPr>
            <p:cNvPr id="123" name="角丸四角形 135">
              <a:extLst>
                <a:ext uri="{FF2B5EF4-FFF2-40B4-BE49-F238E27FC236}">
                  <a16:creationId xmlns:a16="http://schemas.microsoft.com/office/drawing/2014/main" xmlns="" id="{2AEA3774-346A-7AC6-FE5D-2D87FFB952C8}"/>
                </a:ext>
              </a:extLst>
            </p:cNvPr>
            <p:cNvSpPr/>
            <p:nvPr/>
          </p:nvSpPr>
          <p:spPr>
            <a:xfrm>
              <a:off x="732243" y="963433"/>
              <a:ext cx="523074" cy="284501"/>
            </a:xfrm>
            <a:prstGeom prst="roundRect">
              <a:avLst>
                <a:gd name="adj" fmla="val 18193"/>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46800" rtlCol="0" anchor="ctr"/>
            <a:lstStyle/>
            <a:p>
              <a:pPr algn="ctr"/>
              <a:r>
                <a:rPr lang="en-US" altLang="ja-JP" sz="1400" dirty="0">
                  <a:latin typeface="BIZ UDPゴシック" panose="020B0400000000000000" pitchFamily="50" charset="-128"/>
                  <a:ea typeface="BIZ UDPゴシック" panose="020B0400000000000000" pitchFamily="50" charset="-128"/>
                </a:rPr>
                <a:t>2</a:t>
              </a:r>
              <a:endParaRPr lang="ja-JP" altLang="en-US" sz="1400" dirty="0">
                <a:latin typeface="BIZ UDPゴシック" panose="020B0400000000000000" pitchFamily="50" charset="-128"/>
                <a:ea typeface="BIZ UDPゴシック" panose="020B0400000000000000" pitchFamily="50" charset="-128"/>
              </a:endParaRPr>
            </a:p>
          </p:txBody>
        </p:sp>
        <p:sp>
          <p:nvSpPr>
            <p:cNvPr id="124" name="角丸四角形 134">
              <a:extLst>
                <a:ext uri="{FF2B5EF4-FFF2-40B4-BE49-F238E27FC236}">
                  <a16:creationId xmlns:a16="http://schemas.microsoft.com/office/drawing/2014/main" xmlns="" id="{A052FA71-2057-7E5B-746F-1BB405C1679E}"/>
                </a:ext>
              </a:extLst>
            </p:cNvPr>
            <p:cNvSpPr/>
            <p:nvPr/>
          </p:nvSpPr>
          <p:spPr>
            <a:xfrm>
              <a:off x="1197031" y="963432"/>
              <a:ext cx="3237538" cy="284502"/>
            </a:xfrm>
            <a:prstGeom prst="roundRect">
              <a:avLst>
                <a:gd name="adj" fmla="val 9096"/>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a:solidFill>
                    <a:schemeClr val="bg1"/>
                  </a:solidFill>
                  <a:latin typeface="BIZ UDPゴシック" panose="020B0400000000000000" pitchFamily="50" charset="-128"/>
                  <a:ea typeface="BIZ UDPゴシック" panose="020B0400000000000000" pitchFamily="50" charset="-128"/>
                </a:rPr>
                <a:t>対象となる帳票</a:t>
              </a:r>
            </a:p>
          </p:txBody>
        </p:sp>
      </p:grpSp>
      <p:grpSp>
        <p:nvGrpSpPr>
          <p:cNvPr id="125" name="グループ化 124">
            <a:extLst>
              <a:ext uri="{FF2B5EF4-FFF2-40B4-BE49-F238E27FC236}">
                <a16:creationId xmlns:a16="http://schemas.microsoft.com/office/drawing/2014/main" xmlns="" id="{96AE9CAA-B978-CDDB-8B5A-121B4CD1AC17}"/>
              </a:ext>
            </a:extLst>
          </p:cNvPr>
          <p:cNvGrpSpPr/>
          <p:nvPr/>
        </p:nvGrpSpPr>
        <p:grpSpPr>
          <a:xfrm>
            <a:off x="525209" y="4612044"/>
            <a:ext cx="3702326" cy="284502"/>
            <a:chOff x="732243" y="963432"/>
            <a:chExt cx="3702326" cy="284502"/>
          </a:xfrm>
          <a:solidFill>
            <a:srgbClr val="00645A"/>
          </a:solidFill>
        </p:grpSpPr>
        <p:sp>
          <p:nvSpPr>
            <p:cNvPr id="126" name="角丸四角形 135">
              <a:extLst>
                <a:ext uri="{FF2B5EF4-FFF2-40B4-BE49-F238E27FC236}">
                  <a16:creationId xmlns:a16="http://schemas.microsoft.com/office/drawing/2014/main" xmlns="" id="{12188E84-0BC1-4D89-32E1-5204606C5685}"/>
                </a:ext>
              </a:extLst>
            </p:cNvPr>
            <p:cNvSpPr/>
            <p:nvPr/>
          </p:nvSpPr>
          <p:spPr>
            <a:xfrm>
              <a:off x="732243" y="963433"/>
              <a:ext cx="523074" cy="284501"/>
            </a:xfrm>
            <a:prstGeom prst="roundRect">
              <a:avLst>
                <a:gd name="adj" fmla="val 18193"/>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46800" rtlCol="0" anchor="ctr"/>
            <a:lstStyle/>
            <a:p>
              <a:pPr algn="ctr"/>
              <a:r>
                <a:rPr lang="en-US" altLang="ja-JP" sz="1400" dirty="0">
                  <a:latin typeface="BIZ UDPゴシック" panose="020B0400000000000000" pitchFamily="50" charset="-128"/>
                  <a:ea typeface="BIZ UDPゴシック" panose="020B0400000000000000" pitchFamily="50" charset="-128"/>
                </a:rPr>
                <a:t>4</a:t>
              </a:r>
              <a:endParaRPr lang="ja-JP" altLang="en-US" sz="1400" dirty="0">
                <a:latin typeface="BIZ UDPゴシック" panose="020B0400000000000000" pitchFamily="50" charset="-128"/>
                <a:ea typeface="BIZ UDPゴシック" panose="020B0400000000000000" pitchFamily="50" charset="-128"/>
              </a:endParaRPr>
            </a:p>
          </p:txBody>
        </p:sp>
        <p:sp>
          <p:nvSpPr>
            <p:cNvPr id="127" name="角丸四角形 134">
              <a:extLst>
                <a:ext uri="{FF2B5EF4-FFF2-40B4-BE49-F238E27FC236}">
                  <a16:creationId xmlns:a16="http://schemas.microsoft.com/office/drawing/2014/main" xmlns="" id="{CD1275A0-60E6-3BBE-78EB-3126FCF7C524}"/>
                </a:ext>
              </a:extLst>
            </p:cNvPr>
            <p:cNvSpPr/>
            <p:nvPr/>
          </p:nvSpPr>
          <p:spPr>
            <a:xfrm>
              <a:off x="1197031" y="963432"/>
              <a:ext cx="3237538" cy="284502"/>
            </a:xfrm>
            <a:prstGeom prst="roundRect">
              <a:avLst>
                <a:gd name="adj" fmla="val 9096"/>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a:solidFill>
                    <a:schemeClr val="bg1"/>
                  </a:solidFill>
                  <a:latin typeface="BIZ UDPゴシック" panose="020B0400000000000000" pitchFamily="50" charset="-128"/>
                  <a:ea typeface="BIZ UDPゴシック" panose="020B0400000000000000" pitchFamily="50" charset="-128"/>
                </a:rPr>
                <a:t>対象となる事業者</a:t>
              </a:r>
            </a:p>
          </p:txBody>
        </p:sp>
      </p:grpSp>
      <p:grpSp>
        <p:nvGrpSpPr>
          <p:cNvPr id="5" name="グループ化 4">
            <a:extLst>
              <a:ext uri="{FF2B5EF4-FFF2-40B4-BE49-F238E27FC236}">
                <a16:creationId xmlns:a16="http://schemas.microsoft.com/office/drawing/2014/main" xmlns="" id="{351A1775-3355-836F-1443-6CB9A40575DE}"/>
              </a:ext>
            </a:extLst>
          </p:cNvPr>
          <p:cNvGrpSpPr/>
          <p:nvPr/>
        </p:nvGrpSpPr>
        <p:grpSpPr>
          <a:xfrm>
            <a:off x="518187" y="3781374"/>
            <a:ext cx="3702326" cy="284502"/>
            <a:chOff x="732243" y="963432"/>
            <a:chExt cx="3702326" cy="284502"/>
          </a:xfrm>
          <a:solidFill>
            <a:srgbClr val="00645A"/>
          </a:solidFill>
        </p:grpSpPr>
        <p:sp>
          <p:nvSpPr>
            <p:cNvPr id="6" name="角丸四角形 135">
              <a:extLst>
                <a:ext uri="{FF2B5EF4-FFF2-40B4-BE49-F238E27FC236}">
                  <a16:creationId xmlns:a16="http://schemas.microsoft.com/office/drawing/2014/main" xmlns="" id="{F4A25F39-2828-3A82-AB73-4F9860C362C2}"/>
                </a:ext>
              </a:extLst>
            </p:cNvPr>
            <p:cNvSpPr/>
            <p:nvPr/>
          </p:nvSpPr>
          <p:spPr>
            <a:xfrm>
              <a:off x="732243" y="963433"/>
              <a:ext cx="523074" cy="284501"/>
            </a:xfrm>
            <a:prstGeom prst="roundRect">
              <a:avLst>
                <a:gd name="adj" fmla="val 18193"/>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46800" rtlCol="0" anchor="ctr"/>
            <a:lstStyle/>
            <a:p>
              <a:pPr algn="ctr"/>
              <a:r>
                <a:rPr lang="en-US" altLang="ja-JP" sz="1400" dirty="0">
                  <a:latin typeface="BIZ UDPゴシック" panose="020B0400000000000000" pitchFamily="50" charset="-128"/>
                  <a:ea typeface="BIZ UDPゴシック" panose="020B0400000000000000" pitchFamily="50" charset="-128"/>
                </a:rPr>
                <a:t>3</a:t>
              </a:r>
              <a:endParaRPr lang="ja-JP" altLang="en-US" sz="1400" dirty="0">
                <a:latin typeface="BIZ UDPゴシック" panose="020B0400000000000000" pitchFamily="50" charset="-128"/>
                <a:ea typeface="BIZ UDPゴシック" panose="020B0400000000000000" pitchFamily="50" charset="-128"/>
              </a:endParaRPr>
            </a:p>
          </p:txBody>
        </p:sp>
        <p:sp>
          <p:nvSpPr>
            <p:cNvPr id="7" name="角丸四角形 134">
              <a:extLst>
                <a:ext uri="{FF2B5EF4-FFF2-40B4-BE49-F238E27FC236}">
                  <a16:creationId xmlns:a16="http://schemas.microsoft.com/office/drawing/2014/main" xmlns="" id="{8A09F4F5-5D14-15A8-805A-E7547FF9020D}"/>
                </a:ext>
              </a:extLst>
            </p:cNvPr>
            <p:cNvSpPr/>
            <p:nvPr/>
          </p:nvSpPr>
          <p:spPr>
            <a:xfrm>
              <a:off x="1197031" y="963432"/>
              <a:ext cx="3237538" cy="284502"/>
            </a:xfrm>
            <a:prstGeom prst="roundRect">
              <a:avLst>
                <a:gd name="adj" fmla="val 9096"/>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a:solidFill>
                    <a:schemeClr val="bg1"/>
                  </a:solidFill>
                  <a:latin typeface="BIZ UDPゴシック" panose="020B0400000000000000" pitchFamily="50" charset="-128"/>
                  <a:ea typeface="BIZ UDPゴシック" panose="020B0400000000000000" pitchFamily="50" charset="-128"/>
                </a:rPr>
                <a:t>対象となる利用所属</a:t>
              </a:r>
            </a:p>
          </p:txBody>
        </p:sp>
      </p:grpSp>
      <p:sp>
        <p:nvSpPr>
          <p:cNvPr id="8" name="テキスト ボックス 7">
            <a:extLst>
              <a:ext uri="{FF2B5EF4-FFF2-40B4-BE49-F238E27FC236}">
                <a16:creationId xmlns:a16="http://schemas.microsoft.com/office/drawing/2014/main" xmlns="" id="{FF4C35C8-BF1A-7247-9F93-2002AFD92FED}"/>
              </a:ext>
            </a:extLst>
          </p:cNvPr>
          <p:cNvSpPr txBox="1"/>
          <p:nvPr/>
        </p:nvSpPr>
        <p:spPr>
          <a:xfrm>
            <a:off x="475832" y="4106071"/>
            <a:ext cx="11066063" cy="338554"/>
          </a:xfrm>
          <a:prstGeom prst="rect">
            <a:avLst/>
          </a:prstGeom>
          <a:noFill/>
        </p:spPr>
        <p:txBody>
          <a:bodyPr wrap="square" rtlCol="0">
            <a:spAutoFit/>
          </a:bodyPr>
          <a:lstStyle>
            <a:defPPr>
              <a:defRPr lang="ja-JP"/>
            </a:defPPr>
            <a:lvl1pPr indent="133350">
              <a:defRPr sz="1200" kern="100">
                <a:solidFill>
                  <a:srgbClr val="1D1C1D"/>
                </a:solidFill>
                <a:latin typeface="Noto Sans JP Thin" panose="020B0200000000000000" pitchFamily="50" charset="-128"/>
                <a:ea typeface="Noto Sans JP Thin" panose="020B0200000000000000" pitchFamily="50" charset="-128"/>
                <a:cs typeface="Arial" panose="020B0604020202020204" pitchFamily="34" charset="0"/>
              </a:defRPr>
            </a:lvl1pPr>
          </a:lstStyle>
          <a:p>
            <a:pPr marL="285750" indent="-285750">
              <a:buFont typeface="Wingdings" panose="05000000000000000000" pitchFamily="2" charset="2"/>
              <a:buChar char="l"/>
            </a:pPr>
            <a:r>
              <a:rPr lang="ja-JP" altLang="en-US" sz="1600" dirty="0">
                <a:solidFill>
                  <a:srgbClr val="C00000"/>
                </a:solidFill>
                <a:latin typeface="BIZ UDPゴシック" panose="020B0400000000000000" pitchFamily="50" charset="-128"/>
                <a:ea typeface="BIZ UDPゴシック" panose="020B0400000000000000" pitchFamily="50" charset="-128"/>
              </a:rPr>
              <a:t>和泉市の全課局及び公立小中学校が対象です。</a:t>
            </a:r>
            <a:endParaRPr lang="en-US" altLang="ja-JP" sz="1600" dirty="0">
              <a:solidFill>
                <a:srgbClr val="C00000"/>
              </a:solidFill>
              <a:latin typeface="BIZ UDPゴシック" panose="020B0400000000000000" pitchFamily="50" charset="-128"/>
              <a:ea typeface="BIZ UDPゴシック" panose="020B0400000000000000" pitchFamily="50" charset="-128"/>
            </a:endParaRPr>
          </a:p>
        </p:txBody>
      </p:sp>
      <p:sp>
        <p:nvSpPr>
          <p:cNvPr id="15" name="フローチャート: 磁気ディスク 14">
            <a:extLst>
              <a:ext uri="{FF2B5EF4-FFF2-40B4-BE49-F238E27FC236}">
                <a16:creationId xmlns:a16="http://schemas.microsoft.com/office/drawing/2014/main" xmlns="" id="{3C758C73-C46B-6936-9519-DC87CDFE666E}"/>
              </a:ext>
            </a:extLst>
          </p:cNvPr>
          <p:cNvSpPr/>
          <p:nvPr/>
        </p:nvSpPr>
        <p:spPr>
          <a:xfrm>
            <a:off x="6463335" y="1777635"/>
            <a:ext cx="514234" cy="394797"/>
          </a:xfrm>
          <a:prstGeom prst="flowChartMagneticDisk">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a:latin typeface="BIZ UDPゴシック" panose="020B0400000000000000" pitchFamily="50" charset="-128"/>
                <a:ea typeface="BIZ UDPゴシック" panose="020B0400000000000000" pitchFamily="50" charset="-128"/>
              </a:rPr>
              <a:t>電子</a:t>
            </a:r>
            <a:endParaRPr kumimoji="1" lang="en-US" altLang="ja-JP" sz="800" dirty="0">
              <a:latin typeface="BIZ UDPゴシック" panose="020B0400000000000000" pitchFamily="50" charset="-128"/>
              <a:ea typeface="BIZ UDPゴシック" panose="020B0400000000000000" pitchFamily="50" charset="-128"/>
            </a:endParaRPr>
          </a:p>
          <a:p>
            <a:pPr algn="ctr"/>
            <a:r>
              <a:rPr kumimoji="1" lang="ja-JP" altLang="en-US" sz="800" dirty="0">
                <a:latin typeface="BIZ UDPゴシック" panose="020B0400000000000000" pitchFamily="50" charset="-128"/>
                <a:ea typeface="BIZ UDPゴシック" panose="020B0400000000000000" pitchFamily="50" charset="-128"/>
              </a:rPr>
              <a:t>請求書</a:t>
            </a:r>
          </a:p>
        </p:txBody>
      </p:sp>
      <p:sp>
        <p:nvSpPr>
          <p:cNvPr id="128" name="フローチャート: 磁気ディスク 127">
            <a:extLst>
              <a:ext uri="{FF2B5EF4-FFF2-40B4-BE49-F238E27FC236}">
                <a16:creationId xmlns:a16="http://schemas.microsoft.com/office/drawing/2014/main" xmlns="" id="{386ADD3A-D151-9675-2F8C-D3E77E103967}"/>
              </a:ext>
            </a:extLst>
          </p:cNvPr>
          <p:cNvSpPr/>
          <p:nvPr/>
        </p:nvSpPr>
        <p:spPr>
          <a:xfrm>
            <a:off x="6383178" y="2495648"/>
            <a:ext cx="514234" cy="394797"/>
          </a:xfrm>
          <a:prstGeom prst="flowChartMagneticDisk">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a:latin typeface="BIZ UDPゴシック" panose="020B0400000000000000" pitchFamily="50" charset="-128"/>
                <a:ea typeface="BIZ UDPゴシック" panose="020B0400000000000000" pitchFamily="50" charset="-128"/>
              </a:rPr>
              <a:t>電子</a:t>
            </a:r>
            <a:endParaRPr lang="en-US" altLang="ja-JP" sz="800" dirty="0">
              <a:latin typeface="BIZ UDPゴシック" panose="020B0400000000000000" pitchFamily="50" charset="-128"/>
              <a:ea typeface="BIZ UDPゴシック" panose="020B0400000000000000" pitchFamily="50" charset="-128"/>
            </a:endParaRPr>
          </a:p>
          <a:p>
            <a:pPr algn="ctr"/>
            <a:r>
              <a:rPr lang="ja-JP" altLang="en-US" sz="800" dirty="0">
                <a:latin typeface="BIZ UDPゴシック" panose="020B0400000000000000" pitchFamily="50" charset="-128"/>
                <a:ea typeface="BIZ UDPゴシック" panose="020B0400000000000000" pitchFamily="50" charset="-128"/>
              </a:rPr>
              <a:t>請求書</a:t>
            </a:r>
          </a:p>
        </p:txBody>
      </p:sp>
      <p:sp>
        <p:nvSpPr>
          <p:cNvPr id="129" name="フローチャート: 磁気ディスク 128">
            <a:extLst>
              <a:ext uri="{FF2B5EF4-FFF2-40B4-BE49-F238E27FC236}">
                <a16:creationId xmlns:a16="http://schemas.microsoft.com/office/drawing/2014/main" xmlns="" id="{CEDE2C01-B583-A905-D0C2-01290F75B133}"/>
              </a:ext>
            </a:extLst>
          </p:cNvPr>
          <p:cNvSpPr/>
          <p:nvPr/>
        </p:nvSpPr>
        <p:spPr>
          <a:xfrm>
            <a:off x="9080842" y="2145580"/>
            <a:ext cx="514234" cy="394797"/>
          </a:xfrm>
          <a:prstGeom prst="flowChartMagneticDisk">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a:latin typeface="BIZ UDPゴシック" panose="020B0400000000000000" pitchFamily="50" charset="-128"/>
                <a:ea typeface="BIZ UDPゴシック" panose="020B0400000000000000" pitchFamily="50" charset="-128"/>
              </a:rPr>
              <a:t>電子</a:t>
            </a:r>
            <a:endParaRPr lang="en-US" altLang="ja-JP" sz="800" dirty="0">
              <a:latin typeface="BIZ UDPゴシック" panose="020B0400000000000000" pitchFamily="50" charset="-128"/>
              <a:ea typeface="BIZ UDPゴシック" panose="020B0400000000000000" pitchFamily="50" charset="-128"/>
            </a:endParaRPr>
          </a:p>
          <a:p>
            <a:pPr algn="ctr"/>
            <a:r>
              <a:rPr lang="ja-JP" altLang="en-US" sz="800" dirty="0">
                <a:latin typeface="BIZ UDPゴシック" panose="020B0400000000000000" pitchFamily="50" charset="-128"/>
                <a:ea typeface="BIZ UDPゴシック" panose="020B0400000000000000" pitchFamily="50" charset="-128"/>
              </a:rPr>
              <a:t>請求書</a:t>
            </a:r>
          </a:p>
        </p:txBody>
      </p:sp>
      <p:sp>
        <p:nvSpPr>
          <p:cNvPr id="12" name="テキスト ボックス 11">
            <a:extLst>
              <a:ext uri="{FF2B5EF4-FFF2-40B4-BE49-F238E27FC236}">
                <a16:creationId xmlns:a16="http://schemas.microsoft.com/office/drawing/2014/main" xmlns="" id="{A8C84466-E708-417F-9BF4-B2127A944492}"/>
              </a:ext>
            </a:extLst>
          </p:cNvPr>
          <p:cNvSpPr txBox="1"/>
          <p:nvPr/>
        </p:nvSpPr>
        <p:spPr>
          <a:xfrm>
            <a:off x="475833" y="4951201"/>
            <a:ext cx="11066063" cy="338554"/>
          </a:xfrm>
          <a:prstGeom prst="rect">
            <a:avLst/>
          </a:prstGeom>
          <a:noFill/>
        </p:spPr>
        <p:txBody>
          <a:bodyPr wrap="square" rtlCol="0">
            <a:spAutoFit/>
          </a:bodyPr>
          <a:lstStyle>
            <a:defPPr>
              <a:defRPr lang="ja-JP"/>
            </a:defPPr>
            <a:lvl1pPr indent="133350">
              <a:defRPr sz="1200" kern="100">
                <a:solidFill>
                  <a:srgbClr val="1D1C1D"/>
                </a:solidFill>
                <a:latin typeface="Noto Sans JP Thin" panose="020B0200000000000000" pitchFamily="50" charset="-128"/>
                <a:ea typeface="Noto Sans JP Thin" panose="020B0200000000000000" pitchFamily="50" charset="-128"/>
                <a:cs typeface="Arial" panose="020B0604020202020204" pitchFamily="34" charset="0"/>
              </a:defRPr>
            </a:lvl1pPr>
          </a:lstStyle>
          <a:p>
            <a:pPr marL="285750" indent="-285750">
              <a:buFont typeface="Wingdings" panose="05000000000000000000" pitchFamily="2" charset="2"/>
              <a:buChar char="l"/>
            </a:pPr>
            <a:r>
              <a:rPr lang="en-US" altLang="ja-JP" sz="1600" dirty="0" err="1">
                <a:solidFill>
                  <a:srgbClr val="C00000"/>
                </a:solidFill>
                <a:latin typeface="BIZ UDPゴシック" panose="020B0400000000000000" pitchFamily="50" charset="-128"/>
                <a:ea typeface="BIZ UDPゴシック" panose="020B0400000000000000" pitchFamily="50" charset="-128"/>
              </a:rPr>
              <a:t>BtoB</a:t>
            </a:r>
            <a:r>
              <a:rPr lang="ja-JP" altLang="en-US" sz="1600" dirty="0">
                <a:solidFill>
                  <a:srgbClr val="C00000"/>
                </a:solidFill>
                <a:latin typeface="BIZ UDPゴシック" panose="020B0400000000000000" pitchFamily="50" charset="-128"/>
                <a:ea typeface="BIZ UDPゴシック" panose="020B0400000000000000" pitchFamily="50" charset="-128"/>
              </a:rPr>
              <a:t>プラットフォームのご利用を承諾いただいた事業者が対象となります。</a:t>
            </a:r>
            <a:endParaRPr lang="en-US" altLang="ja-JP" sz="1600" dirty="0">
              <a:solidFill>
                <a:srgbClr val="C00000"/>
              </a:solidFill>
              <a:latin typeface="BIZ UDPゴシック" panose="020B0400000000000000" pitchFamily="50" charset="-128"/>
              <a:ea typeface="BIZ UDPゴシック" panose="020B0400000000000000" pitchFamily="50" charset="-128"/>
            </a:endParaRPr>
          </a:p>
        </p:txBody>
      </p:sp>
      <p:grpSp>
        <p:nvGrpSpPr>
          <p:cNvPr id="105" name="グループ化 104">
            <a:extLst>
              <a:ext uri="{FF2B5EF4-FFF2-40B4-BE49-F238E27FC236}">
                <a16:creationId xmlns:a16="http://schemas.microsoft.com/office/drawing/2014/main" xmlns="" id="{4972199E-6EDF-1AA5-595C-CE6348BD019F}"/>
              </a:ext>
            </a:extLst>
          </p:cNvPr>
          <p:cNvGrpSpPr/>
          <p:nvPr/>
        </p:nvGrpSpPr>
        <p:grpSpPr>
          <a:xfrm>
            <a:off x="525209" y="5407778"/>
            <a:ext cx="3702326" cy="284502"/>
            <a:chOff x="732243" y="963432"/>
            <a:chExt cx="3702326" cy="284502"/>
          </a:xfrm>
          <a:solidFill>
            <a:srgbClr val="00645A"/>
          </a:solidFill>
        </p:grpSpPr>
        <p:sp>
          <p:nvSpPr>
            <p:cNvPr id="106" name="角丸四角形 135">
              <a:extLst>
                <a:ext uri="{FF2B5EF4-FFF2-40B4-BE49-F238E27FC236}">
                  <a16:creationId xmlns:a16="http://schemas.microsoft.com/office/drawing/2014/main" xmlns="" id="{80BC28F7-C694-AF7A-403A-0B388697F4DE}"/>
                </a:ext>
              </a:extLst>
            </p:cNvPr>
            <p:cNvSpPr/>
            <p:nvPr/>
          </p:nvSpPr>
          <p:spPr>
            <a:xfrm>
              <a:off x="732243" y="963433"/>
              <a:ext cx="523074" cy="284501"/>
            </a:xfrm>
            <a:prstGeom prst="roundRect">
              <a:avLst>
                <a:gd name="adj" fmla="val 18193"/>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46800" rtlCol="0" anchor="ctr"/>
            <a:lstStyle/>
            <a:p>
              <a:pPr algn="ctr"/>
              <a:r>
                <a:rPr lang="en-US" altLang="ja-JP" sz="1400" dirty="0">
                  <a:latin typeface="BIZ UDPゴシック" panose="020B0400000000000000" pitchFamily="50" charset="-128"/>
                  <a:ea typeface="BIZ UDPゴシック" panose="020B0400000000000000" pitchFamily="50" charset="-128"/>
                </a:rPr>
                <a:t>5</a:t>
              </a:r>
              <a:endParaRPr lang="ja-JP" altLang="en-US" sz="1400" dirty="0">
                <a:latin typeface="BIZ UDPゴシック" panose="020B0400000000000000" pitchFamily="50" charset="-128"/>
                <a:ea typeface="BIZ UDPゴシック" panose="020B0400000000000000" pitchFamily="50" charset="-128"/>
              </a:endParaRPr>
            </a:p>
          </p:txBody>
        </p:sp>
        <p:sp>
          <p:nvSpPr>
            <p:cNvPr id="107" name="角丸四角形 134">
              <a:extLst>
                <a:ext uri="{FF2B5EF4-FFF2-40B4-BE49-F238E27FC236}">
                  <a16:creationId xmlns:a16="http://schemas.microsoft.com/office/drawing/2014/main" xmlns="" id="{69DA57B4-A6F2-F28B-79E6-1542BBFA0A88}"/>
                </a:ext>
              </a:extLst>
            </p:cNvPr>
            <p:cNvSpPr/>
            <p:nvPr/>
          </p:nvSpPr>
          <p:spPr>
            <a:xfrm>
              <a:off x="1197031" y="963432"/>
              <a:ext cx="3237538" cy="284502"/>
            </a:xfrm>
            <a:prstGeom prst="roundRect">
              <a:avLst>
                <a:gd name="adj" fmla="val 9096"/>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a:solidFill>
                    <a:schemeClr val="bg1"/>
                  </a:solidFill>
                  <a:latin typeface="BIZ UDPゴシック" panose="020B0400000000000000" pitchFamily="50" charset="-128"/>
                  <a:ea typeface="BIZ UDPゴシック" panose="020B0400000000000000" pitchFamily="50" charset="-128"/>
                </a:rPr>
                <a:t>取引を行うシステム</a:t>
              </a:r>
            </a:p>
          </p:txBody>
        </p:sp>
      </p:grpSp>
    </p:spTree>
    <p:extLst>
      <p:ext uri="{BB962C8B-B14F-4D97-AF65-F5344CB8AC3E}">
        <p14:creationId xmlns:p14="http://schemas.microsoft.com/office/powerpoint/2010/main" val="3648212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AF7FC7AB-332D-BF04-B8CD-71FC288CCEED}"/>
            </a:ext>
          </a:extLst>
        </p:cNvPr>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xmlns="" id="{BF9F3B11-BC08-F9BC-F413-30E7BBC07BCF}"/>
              </a:ext>
            </a:extLst>
          </p:cNvPr>
          <p:cNvSpPr txBox="1"/>
          <p:nvPr/>
        </p:nvSpPr>
        <p:spPr>
          <a:xfrm>
            <a:off x="284257" y="76160"/>
            <a:ext cx="11296033" cy="461665"/>
          </a:xfrm>
          <a:prstGeom prst="rect">
            <a:avLst/>
          </a:prstGeom>
          <a:noFill/>
        </p:spPr>
        <p:txBody>
          <a:bodyPr wrap="square" rtlCol="0">
            <a:spAutoFit/>
          </a:bodyPr>
          <a:lstStyle/>
          <a:p>
            <a:r>
              <a:rPr lang="ja-JP" altLang="en-US" sz="2400" dirty="0">
                <a:latin typeface="BIZ UDPゴシック" panose="020B0400000000000000" pitchFamily="50" charset="-128"/>
                <a:ea typeface="BIZ UDPゴシック" panose="020B0400000000000000" pitchFamily="50" charset="-128"/>
              </a:rPr>
              <a:t>　</a:t>
            </a:r>
            <a:r>
              <a:rPr lang="ja-JP" altLang="en-US" sz="2400" b="1" dirty="0">
                <a:latin typeface="BIZ UDPゴシック" panose="020B0400000000000000" pitchFamily="50" charset="-128"/>
                <a:ea typeface="BIZ UDPゴシック" panose="020B0400000000000000" pitchFamily="50" charset="-128"/>
              </a:rPr>
              <a:t>電子請求書取引　開始までの流れ　</a:t>
            </a:r>
            <a:r>
              <a:rPr lang="en-US" altLang="ja-JP" sz="2400" b="1" dirty="0">
                <a:solidFill>
                  <a:srgbClr val="C00000"/>
                </a:solidFill>
                <a:latin typeface="BIZ UDPゴシック" panose="020B0400000000000000" pitchFamily="50" charset="-128"/>
                <a:ea typeface="BIZ UDPゴシック" panose="020B0400000000000000" pitchFamily="50" charset="-128"/>
              </a:rPr>
              <a:t> 【</a:t>
            </a:r>
            <a:r>
              <a:rPr lang="ja-JP" altLang="en-US" sz="2400" b="1" dirty="0">
                <a:solidFill>
                  <a:srgbClr val="C00000"/>
                </a:solidFill>
                <a:latin typeface="BIZ UDPゴシック" panose="020B0400000000000000" pitchFamily="50" charset="-128"/>
                <a:ea typeface="BIZ UDPゴシック" panose="020B0400000000000000" pitchFamily="50" charset="-128"/>
              </a:rPr>
              <a:t>重要</a:t>
            </a:r>
            <a:r>
              <a:rPr lang="en-US" altLang="ja-JP" sz="2400" b="1" dirty="0">
                <a:solidFill>
                  <a:srgbClr val="C00000"/>
                </a:solidFill>
                <a:latin typeface="BIZ UDPゴシック" panose="020B0400000000000000" pitchFamily="50" charset="-128"/>
                <a:ea typeface="BIZ UDPゴシック" panose="020B0400000000000000" pitchFamily="50" charset="-128"/>
              </a:rPr>
              <a:t>】</a:t>
            </a:r>
            <a:endParaRPr lang="en-US" altLang="ja-JP" sz="2400" b="1" dirty="0">
              <a:latin typeface="BIZ UDPゴシック" panose="020B0400000000000000" pitchFamily="50" charset="-128"/>
              <a:ea typeface="BIZ UDPゴシック" panose="020B0400000000000000" pitchFamily="50" charset="-128"/>
            </a:endParaRPr>
          </a:p>
        </p:txBody>
      </p:sp>
      <p:sp>
        <p:nvSpPr>
          <p:cNvPr id="4" name="二等辺三角形 3">
            <a:extLst>
              <a:ext uri="{FF2B5EF4-FFF2-40B4-BE49-F238E27FC236}">
                <a16:creationId xmlns:a16="http://schemas.microsoft.com/office/drawing/2014/main" xmlns="" id="{E655CCF3-861F-5E9F-06C4-AD2FCD2DED8D}"/>
              </a:ext>
            </a:extLst>
          </p:cNvPr>
          <p:cNvSpPr/>
          <p:nvPr/>
        </p:nvSpPr>
        <p:spPr>
          <a:xfrm rot="10800000">
            <a:off x="1109107" y="2301349"/>
            <a:ext cx="262420" cy="181015"/>
          </a:xfrm>
          <a:prstGeom prst="triangle">
            <a:avLst>
              <a:gd name="adj" fmla="val 50000"/>
            </a:avLst>
          </a:prstGeom>
          <a:solidFill>
            <a:srgbClr val="00645A"/>
          </a:solidFill>
          <a:ln>
            <a:solidFill>
              <a:srgbClr val="0064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00">
              <a:latin typeface="BIZ UDPゴシック" panose="020B0400000000000000" pitchFamily="50" charset="-128"/>
              <a:ea typeface="BIZ UDPゴシック" panose="020B0400000000000000" pitchFamily="50" charset="-128"/>
            </a:endParaRPr>
          </a:p>
        </p:txBody>
      </p:sp>
      <p:grpSp>
        <p:nvGrpSpPr>
          <p:cNvPr id="174" name="グループ化 173">
            <a:extLst>
              <a:ext uri="{FF2B5EF4-FFF2-40B4-BE49-F238E27FC236}">
                <a16:creationId xmlns:a16="http://schemas.microsoft.com/office/drawing/2014/main" xmlns="" id="{44B3695F-B14E-1608-3D79-F15FD8AF61CF}"/>
              </a:ext>
            </a:extLst>
          </p:cNvPr>
          <p:cNvGrpSpPr/>
          <p:nvPr/>
        </p:nvGrpSpPr>
        <p:grpSpPr>
          <a:xfrm>
            <a:off x="1885742" y="1206457"/>
            <a:ext cx="9856005" cy="1097400"/>
            <a:chOff x="1855435" y="1208965"/>
            <a:chExt cx="9856005" cy="1097400"/>
          </a:xfrm>
        </p:grpSpPr>
        <p:sp>
          <p:nvSpPr>
            <p:cNvPr id="113" name="Google Shape;325;p21">
              <a:extLst>
                <a:ext uri="{FF2B5EF4-FFF2-40B4-BE49-F238E27FC236}">
                  <a16:creationId xmlns:a16="http://schemas.microsoft.com/office/drawing/2014/main" xmlns="" id="{0DB2F41D-0ABD-D61D-FEF5-96094E0EBD4A}"/>
                </a:ext>
              </a:extLst>
            </p:cNvPr>
            <p:cNvSpPr/>
            <p:nvPr/>
          </p:nvSpPr>
          <p:spPr>
            <a:xfrm>
              <a:off x="1855435" y="1208965"/>
              <a:ext cx="3604333" cy="1097400"/>
            </a:xfrm>
            <a:prstGeom prst="roundRect">
              <a:avLst>
                <a:gd name="adj" fmla="val 0"/>
              </a:avLst>
            </a:prstGeom>
            <a:solidFill>
              <a:schemeClr val="accent6">
                <a:lumMod val="20000"/>
                <a:lumOff val="80000"/>
                <a:alpha val="20000"/>
              </a:schemeClr>
            </a:solidFill>
            <a:ln w="12700">
              <a:noFill/>
            </a:ln>
          </p:spPr>
          <p:txBody>
            <a:bodyPr spcFirstLastPara="1" wrap="square" lIns="74283" tIns="37131" rIns="74283" bIns="37131" anchor="ctr" anchorCtr="0">
              <a:noAutofit/>
            </a:bodyPr>
            <a:lstStyle/>
            <a:p>
              <a:r>
                <a:rPr lang="ja-JP" altLang="en-US" sz="1400" b="1" dirty="0">
                  <a:latin typeface="BIZ UDPゴシック" panose="020B0400000000000000" pitchFamily="50" charset="-128"/>
                  <a:ea typeface="BIZ UDPゴシック" panose="020B0400000000000000" pitchFamily="50" charset="-128"/>
                </a:rPr>
                <a:t>市</a:t>
              </a:r>
              <a:r>
                <a:rPr lang="en-US" altLang="ja-JP" sz="1400" b="1" dirty="0">
                  <a:latin typeface="BIZ UDPゴシック" panose="020B0400000000000000" pitchFamily="50" charset="-128"/>
                  <a:ea typeface="BIZ UDPゴシック" panose="020B0400000000000000" pitchFamily="50" charset="-128"/>
                </a:rPr>
                <a:t>HP</a:t>
              </a:r>
              <a:r>
                <a:rPr lang="ja-JP" altLang="en-US" sz="1400" b="1" dirty="0">
                  <a:latin typeface="BIZ UDPゴシック" panose="020B0400000000000000" pitchFamily="50" charset="-128"/>
                  <a:ea typeface="BIZ UDPゴシック" panose="020B0400000000000000" pitchFamily="50" charset="-128"/>
                </a:rPr>
                <a:t>の説明動画を視聴</a:t>
              </a:r>
              <a:endParaRPr lang="en-US" altLang="ja-JP" sz="1400" b="1" dirty="0">
                <a:latin typeface="BIZ UDPゴシック" panose="020B0400000000000000" pitchFamily="50" charset="-128"/>
                <a:ea typeface="BIZ UDPゴシック" panose="020B0400000000000000" pitchFamily="50" charset="-128"/>
              </a:endParaRPr>
            </a:p>
          </p:txBody>
        </p:sp>
        <p:sp>
          <p:nvSpPr>
            <p:cNvPr id="156" name="Google Shape;325;p21">
              <a:extLst>
                <a:ext uri="{FF2B5EF4-FFF2-40B4-BE49-F238E27FC236}">
                  <a16:creationId xmlns:a16="http://schemas.microsoft.com/office/drawing/2014/main" xmlns="" id="{BB46B433-0C5D-67D1-0ABA-5B69C2DC1BDB}"/>
                </a:ext>
              </a:extLst>
            </p:cNvPr>
            <p:cNvSpPr/>
            <p:nvPr/>
          </p:nvSpPr>
          <p:spPr>
            <a:xfrm>
              <a:off x="5688548" y="1608768"/>
              <a:ext cx="6022892" cy="499915"/>
            </a:xfrm>
            <a:prstGeom prst="roundRect">
              <a:avLst>
                <a:gd name="adj" fmla="val 0"/>
              </a:avLst>
            </a:prstGeom>
            <a:noFill/>
            <a:ln w="12700">
              <a:solidFill>
                <a:schemeClr val="bg1"/>
              </a:solidFill>
            </a:ln>
          </p:spPr>
          <p:txBody>
            <a:bodyPr spcFirstLastPara="1" wrap="square" lIns="74283" tIns="37131" rIns="74283" bIns="37131" anchor="t" anchorCtr="0">
              <a:noAutofit/>
            </a:bodyPr>
            <a:lstStyle/>
            <a:p>
              <a:r>
                <a:rPr lang="ja-JP" altLang="en-US" sz="1400" dirty="0">
                  <a:latin typeface="BIZ UDPゴシック" panose="020B0400000000000000" pitchFamily="50" charset="-128"/>
                  <a:ea typeface="BIZ UDPゴシック" panose="020B0400000000000000" pitchFamily="50" charset="-128"/>
                </a:rPr>
                <a:t>本説明会終了後、後日市の</a:t>
              </a:r>
              <a:r>
                <a:rPr lang="en-US" altLang="ja-JP" sz="1400" dirty="0">
                  <a:latin typeface="BIZ UDPゴシック" panose="020B0400000000000000" pitchFamily="50" charset="-128"/>
                  <a:ea typeface="BIZ UDPゴシック" panose="020B0400000000000000" pitchFamily="50" charset="-128"/>
                </a:rPr>
                <a:t>HP</a:t>
              </a:r>
              <a:r>
                <a:rPr lang="ja-JP" altLang="en-US" sz="1400" dirty="0">
                  <a:latin typeface="BIZ UDPゴシック" panose="020B0400000000000000" pitchFamily="50" charset="-128"/>
                  <a:ea typeface="BIZ UDPゴシック" panose="020B0400000000000000" pitchFamily="50" charset="-128"/>
                </a:rPr>
                <a:t>へ説明会動画を掲載します。</a:t>
              </a:r>
            </a:p>
          </p:txBody>
        </p:sp>
      </p:grpSp>
      <p:grpSp>
        <p:nvGrpSpPr>
          <p:cNvPr id="173" name="グループ化 172">
            <a:extLst>
              <a:ext uri="{FF2B5EF4-FFF2-40B4-BE49-F238E27FC236}">
                <a16:creationId xmlns:a16="http://schemas.microsoft.com/office/drawing/2014/main" xmlns="" id="{2529A1C6-37EA-D50F-C36A-FD01C0972F13}"/>
              </a:ext>
            </a:extLst>
          </p:cNvPr>
          <p:cNvGrpSpPr/>
          <p:nvPr/>
        </p:nvGrpSpPr>
        <p:grpSpPr>
          <a:xfrm>
            <a:off x="1885741" y="2479857"/>
            <a:ext cx="10079097" cy="1097400"/>
            <a:chOff x="1855434" y="2493990"/>
            <a:chExt cx="10079097" cy="1097400"/>
          </a:xfrm>
        </p:grpSpPr>
        <p:sp>
          <p:nvSpPr>
            <p:cNvPr id="157" name="Google Shape;325;p21">
              <a:extLst>
                <a:ext uri="{FF2B5EF4-FFF2-40B4-BE49-F238E27FC236}">
                  <a16:creationId xmlns:a16="http://schemas.microsoft.com/office/drawing/2014/main" xmlns="" id="{09FABEC9-4E4C-406C-F668-7E5F13363D71}"/>
                </a:ext>
              </a:extLst>
            </p:cNvPr>
            <p:cNvSpPr/>
            <p:nvPr/>
          </p:nvSpPr>
          <p:spPr>
            <a:xfrm>
              <a:off x="1855434" y="2493990"/>
              <a:ext cx="3604333" cy="1097400"/>
            </a:xfrm>
            <a:prstGeom prst="roundRect">
              <a:avLst>
                <a:gd name="adj" fmla="val 0"/>
              </a:avLst>
            </a:prstGeom>
            <a:solidFill>
              <a:schemeClr val="accent6">
                <a:lumMod val="20000"/>
                <a:lumOff val="80000"/>
                <a:alpha val="20000"/>
              </a:schemeClr>
            </a:solidFill>
            <a:ln w="12700">
              <a:noFill/>
            </a:ln>
          </p:spPr>
          <p:txBody>
            <a:bodyPr spcFirstLastPara="1" wrap="square" lIns="74283" tIns="37131" rIns="74283" bIns="37131" anchor="ctr" anchorCtr="0">
              <a:noAutofit/>
            </a:bodyPr>
            <a:lstStyle/>
            <a:p>
              <a:r>
                <a:rPr lang="ja-JP" altLang="en-US" sz="1400" b="1" dirty="0">
                  <a:latin typeface="BIZ UDPゴシック" panose="020B0400000000000000" pitchFamily="50" charset="-128"/>
                  <a:ea typeface="BIZ UDPゴシック" panose="020B0400000000000000" pitchFamily="50" charset="-128"/>
                </a:rPr>
                <a:t>電子請求書取引システムの</a:t>
              </a:r>
              <a:endParaRPr lang="en-US" altLang="ja-JP" sz="1400" b="1" dirty="0">
                <a:latin typeface="BIZ UDPゴシック" panose="020B0400000000000000" pitchFamily="50" charset="-128"/>
                <a:ea typeface="BIZ UDPゴシック" panose="020B0400000000000000" pitchFamily="50" charset="-128"/>
              </a:endParaRPr>
            </a:p>
            <a:p>
              <a:r>
                <a:rPr lang="ja-JP" altLang="en-US" sz="1400" b="1" dirty="0">
                  <a:latin typeface="BIZ UDPゴシック" panose="020B0400000000000000" pitchFamily="50" charset="-128"/>
                  <a:ea typeface="BIZ UDPゴシック" panose="020B0400000000000000" pitchFamily="50" charset="-128"/>
                </a:rPr>
                <a:t>操作マニュアル取得</a:t>
              </a:r>
              <a:endParaRPr sz="1400" dirty="0">
                <a:solidFill>
                  <a:schemeClr val="lt1"/>
                </a:solidFill>
                <a:latin typeface="BIZ UDPゴシック" panose="020B0400000000000000" pitchFamily="50" charset="-128"/>
                <a:ea typeface="BIZ UDPゴシック" panose="020B0400000000000000" pitchFamily="50" charset="-128"/>
              </a:endParaRPr>
            </a:p>
          </p:txBody>
        </p:sp>
        <p:sp>
          <p:nvSpPr>
            <p:cNvPr id="168" name="Google Shape;325;p21">
              <a:extLst>
                <a:ext uri="{FF2B5EF4-FFF2-40B4-BE49-F238E27FC236}">
                  <a16:creationId xmlns:a16="http://schemas.microsoft.com/office/drawing/2014/main" xmlns="" id="{E885934E-8A7B-59F8-5477-DCEC8F838A7A}"/>
                </a:ext>
              </a:extLst>
            </p:cNvPr>
            <p:cNvSpPr/>
            <p:nvPr/>
          </p:nvSpPr>
          <p:spPr>
            <a:xfrm>
              <a:off x="5699181" y="2772535"/>
              <a:ext cx="6235350" cy="550285"/>
            </a:xfrm>
            <a:prstGeom prst="roundRect">
              <a:avLst>
                <a:gd name="adj" fmla="val 0"/>
              </a:avLst>
            </a:prstGeom>
            <a:solidFill>
              <a:schemeClr val="bg1"/>
            </a:solidFill>
            <a:ln w="12700">
              <a:noFill/>
            </a:ln>
          </p:spPr>
          <p:txBody>
            <a:bodyPr spcFirstLastPara="1" wrap="square" lIns="74283" tIns="37131" rIns="74283" bIns="37131" anchor="t" anchorCtr="0">
              <a:noAutofit/>
            </a:bodyPr>
            <a:lstStyle/>
            <a:p>
              <a:r>
                <a:rPr lang="en-US" altLang="ja-JP" sz="1400" dirty="0" err="1">
                  <a:latin typeface="BIZ UDPゴシック" panose="020B0400000000000000" pitchFamily="50" charset="-128"/>
                  <a:ea typeface="BIZ UDPゴシック" panose="020B0400000000000000" pitchFamily="50" charset="-128"/>
                </a:rPr>
                <a:t>BtoB</a:t>
              </a:r>
              <a:r>
                <a:rPr lang="ja-JP" altLang="en-US" sz="1400" dirty="0">
                  <a:latin typeface="BIZ UDPゴシック" panose="020B0400000000000000" pitchFamily="50" charset="-128"/>
                  <a:ea typeface="BIZ UDPゴシック" panose="020B0400000000000000" pitchFamily="50" charset="-128"/>
                </a:rPr>
                <a:t>プラットフォームの操作マニュアルのダウンロードをお願いいたします。 令和</a:t>
              </a:r>
              <a:r>
                <a:rPr lang="en-US" altLang="ja-JP" sz="1400" dirty="0">
                  <a:latin typeface="BIZ UDPゴシック" panose="020B0400000000000000" pitchFamily="50" charset="-128"/>
                  <a:ea typeface="BIZ UDPゴシック" panose="020B0400000000000000" pitchFamily="50" charset="-128"/>
                </a:rPr>
                <a:t>7</a:t>
              </a:r>
              <a:r>
                <a:rPr lang="ja-JP" altLang="en-US" sz="1400" dirty="0">
                  <a:latin typeface="BIZ UDPゴシック" panose="020B0400000000000000" pitchFamily="50" charset="-128"/>
                  <a:ea typeface="BIZ UDPゴシック" panose="020B0400000000000000" pitchFamily="50" charset="-128"/>
                </a:rPr>
                <a:t>年</a:t>
              </a:r>
              <a:r>
                <a:rPr lang="en-US" altLang="ja-JP" sz="1400" dirty="0">
                  <a:latin typeface="BIZ UDPゴシック" panose="020B0400000000000000" pitchFamily="50" charset="-128"/>
                  <a:ea typeface="BIZ UDPゴシック" panose="020B0400000000000000" pitchFamily="50" charset="-128"/>
                </a:rPr>
                <a:t>12</a:t>
              </a:r>
              <a:r>
                <a:rPr lang="ja-JP" altLang="en-US" sz="1400" dirty="0">
                  <a:latin typeface="BIZ UDPゴシック" panose="020B0400000000000000" pitchFamily="50" charset="-128"/>
                  <a:ea typeface="BIZ UDPゴシック" panose="020B0400000000000000" pitchFamily="50" charset="-128"/>
                </a:rPr>
                <a:t>月</a:t>
              </a:r>
              <a:r>
                <a:rPr lang="en-US" altLang="ja-JP" sz="1400" dirty="0">
                  <a:latin typeface="BIZ UDPゴシック" panose="020B0400000000000000" pitchFamily="50" charset="-128"/>
                  <a:ea typeface="BIZ UDPゴシック" panose="020B0400000000000000" pitchFamily="50" charset="-128"/>
                </a:rPr>
                <a:t>9</a:t>
              </a:r>
              <a:r>
                <a:rPr lang="ja-JP" altLang="en-US" sz="1400" dirty="0">
                  <a:latin typeface="BIZ UDPゴシック" panose="020B0400000000000000" pitchFamily="50" charset="-128"/>
                  <a:ea typeface="BIZ UDPゴシック" panose="020B0400000000000000" pitchFamily="50" charset="-128"/>
                </a:rPr>
                <a:t>日（火）開催の</a:t>
              </a:r>
              <a:r>
                <a:rPr lang="en-US" altLang="ja-JP" sz="1400" dirty="0">
                  <a:latin typeface="BIZ UDPゴシック" panose="020B0400000000000000" pitchFamily="50" charset="-128"/>
                  <a:ea typeface="BIZ UDPゴシック" panose="020B0400000000000000" pitchFamily="50" charset="-128"/>
                </a:rPr>
                <a:t>web</a:t>
              </a:r>
              <a:r>
                <a:rPr lang="ja-JP" altLang="en-US" sz="1400" dirty="0">
                  <a:latin typeface="BIZ UDPゴシック" panose="020B0400000000000000" pitchFamily="50" charset="-128"/>
                  <a:ea typeface="BIZ UDPゴシック" panose="020B0400000000000000" pitchFamily="50" charset="-128"/>
                </a:rPr>
                <a:t>説明会動画をご視聴し、 操作方法等を確認してください。（開催日以降に動画を掲載します。） </a:t>
              </a:r>
              <a:endParaRPr lang="en-US" altLang="ja-JP" sz="1400" dirty="0">
                <a:latin typeface="BIZ UDPゴシック" panose="020B0400000000000000" pitchFamily="50" charset="-128"/>
                <a:ea typeface="BIZ UDPゴシック" panose="020B0400000000000000" pitchFamily="50" charset="-128"/>
              </a:endParaRPr>
            </a:p>
          </p:txBody>
        </p:sp>
      </p:grpSp>
      <p:grpSp>
        <p:nvGrpSpPr>
          <p:cNvPr id="172" name="グループ化 171">
            <a:extLst>
              <a:ext uri="{FF2B5EF4-FFF2-40B4-BE49-F238E27FC236}">
                <a16:creationId xmlns:a16="http://schemas.microsoft.com/office/drawing/2014/main" xmlns="" id="{F3DCC3ED-9E83-B596-CF7D-8A21F1017CB9}"/>
              </a:ext>
            </a:extLst>
          </p:cNvPr>
          <p:cNvGrpSpPr/>
          <p:nvPr/>
        </p:nvGrpSpPr>
        <p:grpSpPr>
          <a:xfrm>
            <a:off x="1885741" y="3760780"/>
            <a:ext cx="10060259" cy="1097400"/>
            <a:chOff x="1855434" y="3749155"/>
            <a:chExt cx="10060259" cy="1097400"/>
          </a:xfrm>
        </p:grpSpPr>
        <p:sp>
          <p:nvSpPr>
            <p:cNvPr id="159" name="Google Shape;325;p21">
              <a:extLst>
                <a:ext uri="{FF2B5EF4-FFF2-40B4-BE49-F238E27FC236}">
                  <a16:creationId xmlns:a16="http://schemas.microsoft.com/office/drawing/2014/main" xmlns="" id="{17455AE0-E8E6-4520-0308-A86B962EA482}"/>
                </a:ext>
              </a:extLst>
            </p:cNvPr>
            <p:cNvSpPr/>
            <p:nvPr/>
          </p:nvSpPr>
          <p:spPr>
            <a:xfrm>
              <a:off x="1855434" y="3749155"/>
              <a:ext cx="3604333" cy="1097400"/>
            </a:xfrm>
            <a:prstGeom prst="roundRect">
              <a:avLst>
                <a:gd name="adj" fmla="val 0"/>
              </a:avLst>
            </a:prstGeom>
            <a:solidFill>
              <a:schemeClr val="accent6">
                <a:lumMod val="20000"/>
                <a:lumOff val="80000"/>
                <a:alpha val="20000"/>
              </a:schemeClr>
            </a:solidFill>
            <a:ln w="12700">
              <a:noFill/>
            </a:ln>
          </p:spPr>
          <p:txBody>
            <a:bodyPr spcFirstLastPara="1" wrap="square" lIns="74283" tIns="37131" rIns="74283" bIns="37131" anchor="ctr" anchorCtr="0">
              <a:noAutofit/>
            </a:bodyPr>
            <a:lstStyle/>
            <a:p>
              <a:r>
                <a:rPr lang="ja-JP" altLang="en-US" sz="1400" b="1" dirty="0">
                  <a:latin typeface="BIZ UDPゴシック" panose="020B0400000000000000" pitchFamily="50" charset="-128"/>
                  <a:ea typeface="BIZ UDPゴシック" panose="020B0400000000000000" pitchFamily="50" charset="-128"/>
                </a:rPr>
                <a:t>市からの招待ハガキを受領</a:t>
              </a:r>
              <a:endParaRPr lang="en-US" altLang="ja-JP" sz="1400" b="1" dirty="0">
                <a:latin typeface="BIZ UDPゴシック" panose="020B0400000000000000" pitchFamily="50" charset="-128"/>
                <a:ea typeface="BIZ UDPゴシック" panose="020B0400000000000000" pitchFamily="50" charset="-128"/>
              </a:endParaRPr>
            </a:p>
            <a:p>
              <a:r>
                <a:rPr lang="en-US" altLang="ja-JP" sz="1400" b="1" dirty="0">
                  <a:latin typeface="BIZ UDPゴシック" panose="020B0400000000000000" pitchFamily="50" charset="-128"/>
                  <a:ea typeface="BIZ UDPゴシック" panose="020B0400000000000000" pitchFamily="50" charset="-128"/>
                </a:rPr>
                <a:t>(ID</a:t>
              </a:r>
              <a:r>
                <a:rPr lang="ja-JP" altLang="en-US" sz="1400" b="1" dirty="0">
                  <a:latin typeface="BIZ UDPゴシック" panose="020B0400000000000000" pitchFamily="50" charset="-128"/>
                  <a:ea typeface="BIZ UDPゴシック" panose="020B0400000000000000" pitchFamily="50" charset="-128"/>
                </a:rPr>
                <a:t>と仮パスワードの送付</a:t>
              </a:r>
              <a:r>
                <a:rPr lang="en-US" altLang="ja-JP" sz="1400" b="1" dirty="0">
                  <a:latin typeface="BIZ UDPゴシック" panose="020B0400000000000000" pitchFamily="50" charset="-128"/>
                  <a:ea typeface="BIZ UDPゴシック" panose="020B0400000000000000" pitchFamily="50" charset="-128"/>
                </a:rPr>
                <a:t>)</a:t>
              </a:r>
            </a:p>
            <a:p>
              <a:r>
                <a:rPr lang="ja-JP" altLang="en-US" sz="1400" dirty="0">
                  <a:latin typeface="BIZ UDPゴシック" panose="020B0400000000000000" pitchFamily="50" charset="-128"/>
                  <a:ea typeface="BIZ UDPゴシック" panose="020B0400000000000000" pitchFamily="50" charset="-128"/>
                </a:rPr>
                <a:t>＜</a:t>
              </a:r>
              <a:r>
                <a:rPr lang="ja-JP" altLang="en-US" sz="1400" dirty="0">
                  <a:solidFill>
                    <a:srgbClr val="C00000"/>
                  </a:solidFill>
                  <a:latin typeface="BIZ UDPゴシック" panose="020B0400000000000000" pitchFamily="50" charset="-128"/>
                  <a:ea typeface="BIZ UDPゴシック" panose="020B0400000000000000" pitchFamily="50" charset="-128"/>
                </a:rPr>
                <a:t>送付日：</a:t>
              </a:r>
              <a:r>
                <a:rPr lang="en-US" altLang="ja-JP" sz="1400" dirty="0">
                  <a:solidFill>
                    <a:srgbClr val="C00000"/>
                  </a:solidFill>
                  <a:latin typeface="BIZ UDPゴシック" panose="020B0400000000000000" pitchFamily="50" charset="-128"/>
                  <a:ea typeface="BIZ UDPゴシック" panose="020B0400000000000000" pitchFamily="50" charset="-128"/>
                </a:rPr>
                <a:t>12</a:t>
              </a:r>
              <a:r>
                <a:rPr lang="ja-JP" altLang="en-US" sz="1400" dirty="0">
                  <a:solidFill>
                    <a:srgbClr val="C00000"/>
                  </a:solidFill>
                  <a:latin typeface="BIZ UDPゴシック" panose="020B0400000000000000" pitchFamily="50" charset="-128"/>
                  <a:ea typeface="BIZ UDPゴシック" panose="020B0400000000000000" pitchFamily="50" charset="-128"/>
                </a:rPr>
                <a:t>月</a:t>
              </a:r>
              <a:r>
                <a:rPr lang="en-US" altLang="ja-JP" sz="1400" dirty="0">
                  <a:solidFill>
                    <a:srgbClr val="C00000"/>
                  </a:solidFill>
                  <a:latin typeface="BIZ UDPゴシック" panose="020B0400000000000000" pitchFamily="50" charset="-128"/>
                  <a:ea typeface="BIZ UDPゴシック" panose="020B0400000000000000" pitchFamily="50" charset="-128"/>
                </a:rPr>
                <a:t>17</a:t>
              </a:r>
              <a:r>
                <a:rPr lang="ja-JP" altLang="en-US" sz="1400" dirty="0">
                  <a:solidFill>
                    <a:srgbClr val="C00000"/>
                  </a:solidFill>
                  <a:latin typeface="BIZ UDPゴシック" panose="020B0400000000000000" pitchFamily="50" charset="-128"/>
                  <a:ea typeface="BIZ UDPゴシック" panose="020B0400000000000000" pitchFamily="50" charset="-128"/>
                </a:rPr>
                <a:t>日頃</a:t>
              </a:r>
              <a:r>
                <a:rPr lang="ja-JP" altLang="en-US" sz="1400" dirty="0">
                  <a:latin typeface="BIZ UDPゴシック" panose="020B0400000000000000" pitchFamily="50" charset="-128"/>
                  <a:ea typeface="BIZ UDPゴシック" panose="020B0400000000000000" pitchFamily="50" charset="-128"/>
                </a:rPr>
                <a:t>＞</a:t>
              </a:r>
              <a:endParaRPr lang="en-US" altLang="ja-JP" sz="1400" b="1" dirty="0">
                <a:latin typeface="BIZ UDPゴシック" panose="020B0400000000000000" pitchFamily="50" charset="-128"/>
                <a:ea typeface="BIZ UDPゴシック" panose="020B0400000000000000" pitchFamily="50" charset="-128"/>
              </a:endParaRPr>
            </a:p>
          </p:txBody>
        </p:sp>
        <p:sp>
          <p:nvSpPr>
            <p:cNvPr id="169" name="Google Shape;325;p21">
              <a:extLst>
                <a:ext uri="{FF2B5EF4-FFF2-40B4-BE49-F238E27FC236}">
                  <a16:creationId xmlns:a16="http://schemas.microsoft.com/office/drawing/2014/main" xmlns="" id="{090F1284-423E-B805-382D-7ED61BA131AF}"/>
                </a:ext>
              </a:extLst>
            </p:cNvPr>
            <p:cNvSpPr/>
            <p:nvPr/>
          </p:nvSpPr>
          <p:spPr>
            <a:xfrm>
              <a:off x="5667282" y="4023129"/>
              <a:ext cx="6248411" cy="550282"/>
            </a:xfrm>
            <a:prstGeom prst="roundRect">
              <a:avLst>
                <a:gd name="adj" fmla="val 0"/>
              </a:avLst>
            </a:prstGeom>
            <a:solidFill>
              <a:schemeClr val="bg1"/>
            </a:solidFill>
            <a:ln w="12700">
              <a:solidFill>
                <a:schemeClr val="bg1"/>
              </a:solidFill>
            </a:ln>
          </p:spPr>
          <p:txBody>
            <a:bodyPr spcFirstLastPara="1" wrap="square" lIns="74283" tIns="37131" rIns="74283" bIns="37131" anchor="t" anchorCtr="0">
              <a:noAutofit/>
            </a:bodyPr>
            <a:lstStyle/>
            <a:p>
              <a:r>
                <a:rPr lang="en-US" altLang="ja-JP" sz="1400" dirty="0">
                  <a:latin typeface="BIZ UDPゴシック" panose="020B0400000000000000" pitchFamily="50" charset="-128"/>
                  <a:ea typeface="BIZ UDPゴシック" panose="020B0400000000000000" pitchFamily="50" charset="-128"/>
                </a:rPr>
                <a:t>2025</a:t>
              </a:r>
              <a:r>
                <a:rPr lang="ja-JP" altLang="en-US" sz="1400" dirty="0">
                  <a:latin typeface="BIZ UDPゴシック" panose="020B0400000000000000" pitchFamily="50" charset="-128"/>
                  <a:ea typeface="BIZ UDPゴシック" panose="020B0400000000000000" pitchFamily="50" charset="-128"/>
                </a:rPr>
                <a:t>年</a:t>
              </a:r>
              <a:r>
                <a:rPr lang="en-US" altLang="ja-JP" sz="1400" dirty="0">
                  <a:latin typeface="BIZ UDPゴシック" panose="020B0400000000000000" pitchFamily="50" charset="-128"/>
                  <a:ea typeface="BIZ UDPゴシック" panose="020B0400000000000000" pitchFamily="50" charset="-128"/>
                </a:rPr>
                <a:t>12</a:t>
              </a:r>
              <a:r>
                <a:rPr lang="ja-JP" altLang="en-US" sz="1400" dirty="0">
                  <a:latin typeface="BIZ UDPゴシック" panose="020B0400000000000000" pitchFamily="50" charset="-128"/>
                  <a:ea typeface="BIZ UDPゴシック" panose="020B0400000000000000" pitchFamily="50" charset="-128"/>
                </a:rPr>
                <a:t>月以降、招待ハガキが届かない場合は会計室まで</a:t>
              </a:r>
              <a:r>
                <a:rPr lang="ja-JP" altLang="en-US" sz="1400" dirty="0">
                  <a:solidFill>
                    <a:srgbClr val="000000"/>
                  </a:solidFill>
                  <a:latin typeface="BIZ UDPゴシック" panose="020B0400000000000000" pitchFamily="50" charset="-128"/>
                  <a:ea typeface="BIZ UDPゴシック" panose="020B0400000000000000" pitchFamily="50" charset="-128"/>
                  <a:cs typeface="Arial"/>
                  <a:sym typeface="Arial"/>
                </a:rPr>
                <a:t>お問合せ下さい。</a:t>
              </a:r>
              <a:endParaRPr lang="en-US" altLang="ja-JP" sz="1400" dirty="0">
                <a:solidFill>
                  <a:srgbClr val="000000"/>
                </a:solidFill>
                <a:latin typeface="BIZ UDPゴシック" panose="020B0400000000000000" pitchFamily="50" charset="-128"/>
                <a:ea typeface="BIZ UDPゴシック" panose="020B0400000000000000" pitchFamily="50" charset="-128"/>
                <a:cs typeface="Arial"/>
                <a:sym typeface="Arial"/>
              </a:endParaRPr>
            </a:p>
            <a:p>
              <a:r>
                <a:rPr lang="ja-JP" altLang="en-US" sz="1400" dirty="0">
                  <a:solidFill>
                    <a:srgbClr val="000000"/>
                  </a:solidFill>
                  <a:latin typeface="BIZ UDPゴシック" panose="020B0400000000000000" pitchFamily="50" charset="-128"/>
                  <a:ea typeface="BIZ UDPゴシック" panose="020B0400000000000000" pitchFamily="50" charset="-128"/>
                  <a:cs typeface="Arial"/>
                  <a:sym typeface="Arial"/>
                </a:rPr>
                <a:t>問い合わせ先は、最後のページをご確認ください。</a:t>
              </a:r>
              <a:endParaRPr lang="en-US" altLang="ja-JP" sz="1400" dirty="0">
                <a:solidFill>
                  <a:srgbClr val="000000"/>
                </a:solidFill>
                <a:latin typeface="BIZ UDPゴシック" panose="020B0400000000000000" pitchFamily="50" charset="-128"/>
                <a:ea typeface="BIZ UDPゴシック" panose="020B0400000000000000" pitchFamily="50" charset="-128"/>
                <a:cs typeface="Arial"/>
                <a:sym typeface="Arial"/>
              </a:endParaRPr>
            </a:p>
          </p:txBody>
        </p:sp>
      </p:grpSp>
      <p:grpSp>
        <p:nvGrpSpPr>
          <p:cNvPr id="171" name="グループ化 170">
            <a:extLst>
              <a:ext uri="{FF2B5EF4-FFF2-40B4-BE49-F238E27FC236}">
                <a16:creationId xmlns:a16="http://schemas.microsoft.com/office/drawing/2014/main" xmlns="" id="{E53EB46C-C4F9-6A6A-7F5D-DFFCA6B8AE2D}"/>
              </a:ext>
            </a:extLst>
          </p:cNvPr>
          <p:cNvGrpSpPr/>
          <p:nvPr/>
        </p:nvGrpSpPr>
        <p:grpSpPr>
          <a:xfrm>
            <a:off x="1885741" y="5034180"/>
            <a:ext cx="9824108" cy="1163555"/>
            <a:chOff x="1855434" y="5034180"/>
            <a:chExt cx="9824108" cy="1163555"/>
          </a:xfrm>
        </p:grpSpPr>
        <p:sp>
          <p:nvSpPr>
            <p:cNvPr id="161" name="Google Shape;325;p21">
              <a:extLst>
                <a:ext uri="{FF2B5EF4-FFF2-40B4-BE49-F238E27FC236}">
                  <a16:creationId xmlns:a16="http://schemas.microsoft.com/office/drawing/2014/main" xmlns="" id="{5F7DE46B-AA07-B435-B43E-A3DA1EF78C72}"/>
                </a:ext>
              </a:extLst>
            </p:cNvPr>
            <p:cNvSpPr/>
            <p:nvPr/>
          </p:nvSpPr>
          <p:spPr>
            <a:xfrm>
              <a:off x="1855434" y="5034180"/>
              <a:ext cx="3604333" cy="1097400"/>
            </a:xfrm>
            <a:prstGeom prst="roundRect">
              <a:avLst>
                <a:gd name="adj" fmla="val 0"/>
              </a:avLst>
            </a:prstGeom>
            <a:solidFill>
              <a:schemeClr val="accent6">
                <a:lumMod val="20000"/>
                <a:lumOff val="80000"/>
                <a:alpha val="20000"/>
              </a:schemeClr>
            </a:solidFill>
            <a:ln w="12700">
              <a:noFill/>
            </a:ln>
          </p:spPr>
          <p:txBody>
            <a:bodyPr spcFirstLastPara="1" wrap="square" lIns="74283" tIns="37131" rIns="74283" bIns="37131" anchor="ctr" anchorCtr="0">
              <a:noAutofit/>
            </a:bodyPr>
            <a:lstStyle/>
            <a:p>
              <a:pPr>
                <a:lnSpc>
                  <a:spcPct val="125000"/>
                </a:lnSpc>
              </a:pPr>
              <a:r>
                <a:rPr lang="ja-JP" altLang="en-US" sz="1400" b="1" dirty="0">
                  <a:latin typeface="BIZ UDPゴシック" panose="020B0400000000000000" pitchFamily="50" charset="-128"/>
                  <a:ea typeface="BIZ UDPゴシック" panose="020B0400000000000000" pitchFamily="50" charset="-128"/>
                </a:rPr>
                <a:t>市と繋がる電子請求書取引システムの</a:t>
              </a:r>
              <a:endParaRPr lang="en-US" altLang="ja-JP" sz="1400" b="1" dirty="0">
                <a:latin typeface="BIZ UDPゴシック" panose="020B0400000000000000" pitchFamily="50" charset="-128"/>
                <a:ea typeface="BIZ UDPゴシック" panose="020B0400000000000000" pitchFamily="50" charset="-128"/>
              </a:endParaRPr>
            </a:p>
            <a:p>
              <a:pPr>
                <a:lnSpc>
                  <a:spcPct val="125000"/>
                </a:lnSpc>
              </a:pPr>
              <a:r>
                <a:rPr lang="ja-JP" altLang="en-US" sz="1400" b="1" dirty="0">
                  <a:latin typeface="BIZ UDPゴシック" panose="020B0400000000000000" pitchFamily="50" charset="-128"/>
                  <a:ea typeface="BIZ UDPゴシック" panose="020B0400000000000000" pitchFamily="50" charset="-128"/>
                </a:rPr>
                <a:t>ログインと初期設定</a:t>
              </a:r>
              <a:endParaRPr lang="en-US" altLang="ja-JP" sz="1400" b="1" dirty="0">
                <a:latin typeface="BIZ UDPゴシック" panose="020B0400000000000000" pitchFamily="50" charset="-128"/>
                <a:ea typeface="BIZ UDPゴシック" panose="020B0400000000000000" pitchFamily="50" charset="-128"/>
              </a:endParaRPr>
            </a:p>
          </p:txBody>
        </p:sp>
        <p:sp>
          <p:nvSpPr>
            <p:cNvPr id="170" name="Google Shape;325;p21">
              <a:extLst>
                <a:ext uri="{FF2B5EF4-FFF2-40B4-BE49-F238E27FC236}">
                  <a16:creationId xmlns:a16="http://schemas.microsoft.com/office/drawing/2014/main" xmlns="" id="{3B92B32A-D2AE-749B-A237-93A196BADEE8}"/>
                </a:ext>
              </a:extLst>
            </p:cNvPr>
            <p:cNvSpPr/>
            <p:nvPr/>
          </p:nvSpPr>
          <p:spPr>
            <a:xfrm>
              <a:off x="5656650" y="5100335"/>
              <a:ext cx="6022892" cy="1097400"/>
            </a:xfrm>
            <a:prstGeom prst="roundRect">
              <a:avLst>
                <a:gd name="adj" fmla="val 0"/>
              </a:avLst>
            </a:prstGeom>
            <a:solidFill>
              <a:schemeClr val="bg1"/>
            </a:solidFill>
            <a:ln w="12700">
              <a:solidFill>
                <a:schemeClr val="bg1"/>
              </a:solidFill>
            </a:ln>
          </p:spPr>
          <p:txBody>
            <a:bodyPr spcFirstLastPara="1" wrap="square" lIns="74283" tIns="37131" rIns="74283" bIns="37131" anchor="t" anchorCtr="0">
              <a:noAutofit/>
            </a:bodyPr>
            <a:lstStyle/>
            <a:p>
              <a:pPr>
                <a:lnSpc>
                  <a:spcPct val="125000"/>
                </a:lnSpc>
              </a:pPr>
              <a:r>
                <a:rPr lang="ja-JP" altLang="en-US" sz="1400" dirty="0">
                  <a:latin typeface="BIZ UDPゴシック" panose="020B0400000000000000" pitchFamily="50" charset="-128"/>
                  <a:ea typeface="BIZ UDPゴシック" panose="020B0400000000000000" pitchFamily="50" charset="-128"/>
                </a:rPr>
                <a:t>市からの招待ハガキを受信しましたらプラットフォーム請求書の初期設定をお願いします。</a:t>
              </a:r>
              <a:endParaRPr lang="en-US" altLang="ja-JP" sz="1400" dirty="0">
                <a:latin typeface="BIZ UDPゴシック" panose="020B0400000000000000" pitchFamily="50" charset="-128"/>
                <a:ea typeface="BIZ UDPゴシック" panose="020B0400000000000000" pitchFamily="50" charset="-128"/>
              </a:endParaRPr>
            </a:p>
            <a:p>
              <a:pPr>
                <a:lnSpc>
                  <a:spcPct val="125000"/>
                </a:lnSpc>
              </a:pPr>
              <a:r>
                <a:rPr lang="ja-JP" altLang="en-US" sz="1400" dirty="0">
                  <a:latin typeface="BIZ UDPゴシック" panose="020B0400000000000000" pitchFamily="50" charset="-128"/>
                  <a:ea typeface="BIZ UDPゴシック" panose="020B0400000000000000" pitchFamily="50" charset="-128"/>
                </a:rPr>
                <a:t>＜初期設定＞ログイン</a:t>
              </a:r>
              <a:r>
                <a:rPr lang="en-US" altLang="ja-JP" sz="1400" dirty="0">
                  <a:latin typeface="BIZ UDPゴシック" panose="020B0400000000000000" pitchFamily="50" charset="-128"/>
                  <a:ea typeface="BIZ UDPゴシック" panose="020B0400000000000000" pitchFamily="50" charset="-128"/>
                </a:rPr>
                <a:t>ID</a:t>
              </a:r>
              <a:r>
                <a:rPr lang="ja-JP" altLang="en-US" sz="1400" dirty="0">
                  <a:latin typeface="BIZ UDPゴシック" panose="020B0400000000000000" pitchFamily="50" charset="-128"/>
                  <a:ea typeface="BIZ UDPゴシック" panose="020B0400000000000000" pitchFamily="50" charset="-128"/>
                </a:rPr>
                <a:t>・パスワード／会社情報／</a:t>
              </a:r>
              <a:r>
                <a:rPr lang="ja-JP" altLang="en-US" sz="1400" dirty="0">
                  <a:latin typeface="BIZ UDPゴシック" panose="020B0400000000000000" pitchFamily="50" charset="-128"/>
                  <a:ea typeface="BIZ UDPゴシック" panose="020B0400000000000000" pitchFamily="50" charset="-128"/>
                  <a:sym typeface="Arial"/>
                </a:rPr>
                <a:t>代表者職／代表者氏名などの貴社情報の設定　</a:t>
              </a:r>
              <a:r>
                <a:rPr lang="en-US" altLang="ja-JP" sz="1400" dirty="0">
                  <a:latin typeface="BIZ UDPゴシック" panose="020B0400000000000000" pitchFamily="50" charset="-128"/>
                  <a:ea typeface="BIZ UDPゴシック" panose="020B0400000000000000" pitchFamily="50" charset="-128"/>
                  <a:sym typeface="Arial"/>
                </a:rPr>
                <a:t>※</a:t>
              </a:r>
              <a:r>
                <a:rPr lang="ja-JP" altLang="en-US" sz="1400" dirty="0">
                  <a:latin typeface="BIZ UDPゴシック" panose="020B0400000000000000" pitchFamily="50" charset="-128"/>
                  <a:ea typeface="BIZ UDPゴシック" panose="020B0400000000000000" pitchFamily="50" charset="-128"/>
                  <a:sym typeface="Arial"/>
                </a:rPr>
                <a:t>別紙操作マニュアルを確認ください。</a:t>
              </a:r>
              <a:endParaRPr lang="en-US" altLang="ja-JP" sz="1400" dirty="0">
                <a:latin typeface="BIZ UDPゴシック" panose="020B0400000000000000" pitchFamily="50" charset="-128"/>
                <a:ea typeface="BIZ UDPゴシック" panose="020B0400000000000000" pitchFamily="50" charset="-128"/>
                <a:sym typeface="Arial"/>
              </a:endParaRPr>
            </a:p>
          </p:txBody>
        </p:sp>
      </p:grpSp>
      <p:sp>
        <p:nvSpPr>
          <p:cNvPr id="177" name="二等辺三角形 176">
            <a:extLst>
              <a:ext uri="{FF2B5EF4-FFF2-40B4-BE49-F238E27FC236}">
                <a16:creationId xmlns:a16="http://schemas.microsoft.com/office/drawing/2014/main" xmlns="" id="{417C3A96-F315-7809-396B-943351BB9E9A}"/>
              </a:ext>
            </a:extLst>
          </p:cNvPr>
          <p:cNvSpPr/>
          <p:nvPr/>
        </p:nvSpPr>
        <p:spPr>
          <a:xfrm rot="10800000">
            <a:off x="1109107" y="3582273"/>
            <a:ext cx="262420" cy="181015"/>
          </a:xfrm>
          <a:prstGeom prst="triangle">
            <a:avLst>
              <a:gd name="adj" fmla="val 50000"/>
            </a:avLst>
          </a:prstGeom>
          <a:solidFill>
            <a:srgbClr val="00645A"/>
          </a:solidFill>
          <a:ln>
            <a:solidFill>
              <a:srgbClr val="0064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00" dirty="0">
              <a:latin typeface="BIZ UDPゴシック" panose="020B0400000000000000" pitchFamily="50" charset="-128"/>
              <a:ea typeface="BIZ UDPゴシック" panose="020B0400000000000000" pitchFamily="50" charset="-128"/>
            </a:endParaRPr>
          </a:p>
        </p:txBody>
      </p:sp>
      <p:sp>
        <p:nvSpPr>
          <p:cNvPr id="178" name="二等辺三角形 177">
            <a:extLst>
              <a:ext uri="{FF2B5EF4-FFF2-40B4-BE49-F238E27FC236}">
                <a16:creationId xmlns:a16="http://schemas.microsoft.com/office/drawing/2014/main" xmlns="" id="{6BA834B4-7AC7-0B6A-24AC-54990197A3E8}"/>
              </a:ext>
            </a:extLst>
          </p:cNvPr>
          <p:cNvSpPr/>
          <p:nvPr/>
        </p:nvSpPr>
        <p:spPr>
          <a:xfrm rot="10800000">
            <a:off x="1109107" y="4855673"/>
            <a:ext cx="262420" cy="181015"/>
          </a:xfrm>
          <a:prstGeom prst="triangle">
            <a:avLst>
              <a:gd name="adj" fmla="val 50000"/>
            </a:avLst>
          </a:prstGeom>
          <a:solidFill>
            <a:srgbClr val="00645A"/>
          </a:solidFill>
          <a:ln>
            <a:solidFill>
              <a:srgbClr val="0064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00">
              <a:latin typeface="BIZ UDPゴシック" panose="020B0400000000000000" pitchFamily="50" charset="-128"/>
              <a:ea typeface="BIZ UDPゴシック" panose="020B0400000000000000" pitchFamily="50" charset="-128"/>
            </a:endParaRPr>
          </a:p>
        </p:txBody>
      </p:sp>
      <p:sp>
        <p:nvSpPr>
          <p:cNvPr id="179" name="正方形/長方形 178">
            <a:extLst>
              <a:ext uri="{FF2B5EF4-FFF2-40B4-BE49-F238E27FC236}">
                <a16:creationId xmlns:a16="http://schemas.microsoft.com/office/drawing/2014/main" xmlns="" id="{EFCABBB9-4FF0-C2CD-A909-093025F1F4B1}"/>
              </a:ext>
            </a:extLst>
          </p:cNvPr>
          <p:cNvSpPr/>
          <p:nvPr/>
        </p:nvSpPr>
        <p:spPr>
          <a:xfrm>
            <a:off x="5459767" y="1208965"/>
            <a:ext cx="36000" cy="1097400"/>
          </a:xfrm>
          <a:prstGeom prst="rect">
            <a:avLst/>
          </a:prstGeom>
          <a:solidFill>
            <a:srgbClr val="00645A"/>
          </a:solidFill>
          <a:ln>
            <a:solidFill>
              <a:srgbClr val="0064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600" b="1" dirty="0">
              <a:solidFill>
                <a:schemeClr val="bg1"/>
              </a:solidFill>
              <a:latin typeface="BIZ UDPゴシック" panose="020B0400000000000000" pitchFamily="50" charset="-128"/>
              <a:ea typeface="BIZ UDPゴシック" panose="020B0400000000000000" pitchFamily="50" charset="-128"/>
              <a:sym typeface="Arial"/>
            </a:endParaRPr>
          </a:p>
        </p:txBody>
      </p:sp>
      <p:sp>
        <p:nvSpPr>
          <p:cNvPr id="180" name="正方形/長方形 179">
            <a:extLst>
              <a:ext uri="{FF2B5EF4-FFF2-40B4-BE49-F238E27FC236}">
                <a16:creationId xmlns:a16="http://schemas.microsoft.com/office/drawing/2014/main" xmlns="" id="{3437EF34-6B30-EC10-EC88-5EEB162F1B20}"/>
              </a:ext>
            </a:extLst>
          </p:cNvPr>
          <p:cNvSpPr/>
          <p:nvPr/>
        </p:nvSpPr>
        <p:spPr>
          <a:xfrm>
            <a:off x="5459767" y="2482364"/>
            <a:ext cx="36000" cy="1097400"/>
          </a:xfrm>
          <a:prstGeom prst="rect">
            <a:avLst/>
          </a:prstGeom>
          <a:solidFill>
            <a:srgbClr val="00645A"/>
          </a:solidFill>
          <a:ln>
            <a:solidFill>
              <a:srgbClr val="0064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600" b="1" dirty="0">
              <a:solidFill>
                <a:schemeClr val="bg1"/>
              </a:solidFill>
              <a:latin typeface="BIZ UDPゴシック" panose="020B0400000000000000" pitchFamily="50" charset="-128"/>
              <a:ea typeface="BIZ UDPゴシック" panose="020B0400000000000000" pitchFamily="50" charset="-128"/>
              <a:sym typeface="Arial"/>
            </a:endParaRPr>
          </a:p>
        </p:txBody>
      </p:sp>
      <p:sp>
        <p:nvSpPr>
          <p:cNvPr id="181" name="正方形/長方形 180">
            <a:extLst>
              <a:ext uri="{FF2B5EF4-FFF2-40B4-BE49-F238E27FC236}">
                <a16:creationId xmlns:a16="http://schemas.microsoft.com/office/drawing/2014/main" xmlns="" id="{0917C275-70BF-B5AF-39B2-A333E28975DF}"/>
              </a:ext>
            </a:extLst>
          </p:cNvPr>
          <p:cNvSpPr/>
          <p:nvPr/>
        </p:nvSpPr>
        <p:spPr>
          <a:xfrm>
            <a:off x="5459767" y="3760780"/>
            <a:ext cx="36000" cy="1097400"/>
          </a:xfrm>
          <a:prstGeom prst="rect">
            <a:avLst/>
          </a:prstGeom>
          <a:solidFill>
            <a:srgbClr val="00645A"/>
          </a:solidFill>
          <a:ln>
            <a:solidFill>
              <a:srgbClr val="0064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600" b="1" dirty="0">
              <a:solidFill>
                <a:schemeClr val="bg1"/>
              </a:solidFill>
              <a:latin typeface="BIZ UDPゴシック" panose="020B0400000000000000" pitchFamily="50" charset="-128"/>
              <a:ea typeface="BIZ UDPゴシック" panose="020B0400000000000000" pitchFamily="50" charset="-128"/>
              <a:sym typeface="Arial"/>
            </a:endParaRPr>
          </a:p>
        </p:txBody>
      </p:sp>
      <p:sp>
        <p:nvSpPr>
          <p:cNvPr id="182" name="正方形/長方形 181">
            <a:extLst>
              <a:ext uri="{FF2B5EF4-FFF2-40B4-BE49-F238E27FC236}">
                <a16:creationId xmlns:a16="http://schemas.microsoft.com/office/drawing/2014/main" xmlns="" id="{D8133E74-C932-9172-50E0-E3D80D7D6FB5}"/>
              </a:ext>
            </a:extLst>
          </p:cNvPr>
          <p:cNvSpPr/>
          <p:nvPr/>
        </p:nvSpPr>
        <p:spPr>
          <a:xfrm>
            <a:off x="5459767" y="5049431"/>
            <a:ext cx="36000" cy="1097400"/>
          </a:xfrm>
          <a:prstGeom prst="rect">
            <a:avLst/>
          </a:prstGeom>
          <a:solidFill>
            <a:srgbClr val="00645A"/>
          </a:solidFill>
          <a:ln>
            <a:solidFill>
              <a:srgbClr val="0064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600" b="1" dirty="0">
              <a:solidFill>
                <a:schemeClr val="bg1"/>
              </a:solidFill>
              <a:latin typeface="BIZ UDPゴシック" panose="020B0400000000000000" pitchFamily="50" charset="-128"/>
              <a:ea typeface="BIZ UDPゴシック" panose="020B0400000000000000" pitchFamily="50" charset="-128"/>
              <a:sym typeface="Arial"/>
            </a:endParaRPr>
          </a:p>
        </p:txBody>
      </p:sp>
      <p:sp>
        <p:nvSpPr>
          <p:cNvPr id="183" name="正方形/長方形 182">
            <a:extLst>
              <a:ext uri="{FF2B5EF4-FFF2-40B4-BE49-F238E27FC236}">
                <a16:creationId xmlns:a16="http://schemas.microsoft.com/office/drawing/2014/main" xmlns="" id="{36D54AF9-FAC8-BD39-5CF2-F69F7A8E1CE0}"/>
              </a:ext>
            </a:extLst>
          </p:cNvPr>
          <p:cNvSpPr/>
          <p:nvPr/>
        </p:nvSpPr>
        <p:spPr>
          <a:xfrm>
            <a:off x="5567767" y="1208965"/>
            <a:ext cx="6248412" cy="109035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184" name="正方形/長方形 183">
            <a:extLst>
              <a:ext uri="{FF2B5EF4-FFF2-40B4-BE49-F238E27FC236}">
                <a16:creationId xmlns:a16="http://schemas.microsoft.com/office/drawing/2014/main" xmlns="" id="{AC3F5A6A-A00A-E5C0-1295-4CE2C098A838}"/>
              </a:ext>
            </a:extLst>
          </p:cNvPr>
          <p:cNvSpPr/>
          <p:nvPr/>
        </p:nvSpPr>
        <p:spPr>
          <a:xfrm>
            <a:off x="5574020" y="2489412"/>
            <a:ext cx="6248412" cy="109035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185" name="正方形/長方形 184">
            <a:extLst>
              <a:ext uri="{FF2B5EF4-FFF2-40B4-BE49-F238E27FC236}">
                <a16:creationId xmlns:a16="http://schemas.microsoft.com/office/drawing/2014/main" xmlns="" id="{BF437B1A-6234-CCA6-1B1C-78E009DF2FBB}"/>
              </a:ext>
            </a:extLst>
          </p:cNvPr>
          <p:cNvSpPr/>
          <p:nvPr/>
        </p:nvSpPr>
        <p:spPr>
          <a:xfrm>
            <a:off x="5567767" y="3768194"/>
            <a:ext cx="6248412" cy="109035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186" name="正方形/長方形 185">
            <a:extLst>
              <a:ext uri="{FF2B5EF4-FFF2-40B4-BE49-F238E27FC236}">
                <a16:creationId xmlns:a16="http://schemas.microsoft.com/office/drawing/2014/main" xmlns="" id="{585E22F6-AACD-6A5A-AB53-6F1FC72D273F}"/>
              </a:ext>
            </a:extLst>
          </p:cNvPr>
          <p:cNvSpPr/>
          <p:nvPr/>
        </p:nvSpPr>
        <p:spPr>
          <a:xfrm>
            <a:off x="5569235" y="5048641"/>
            <a:ext cx="6248412" cy="109035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2" name="四角形: 角を丸くする 1">
            <a:extLst>
              <a:ext uri="{FF2B5EF4-FFF2-40B4-BE49-F238E27FC236}">
                <a16:creationId xmlns:a16="http://schemas.microsoft.com/office/drawing/2014/main" xmlns="" id="{0292ED8A-56FA-DAE0-5564-4E25EBB50B43}"/>
              </a:ext>
            </a:extLst>
          </p:cNvPr>
          <p:cNvSpPr/>
          <p:nvPr/>
        </p:nvSpPr>
        <p:spPr>
          <a:xfrm>
            <a:off x="768827" y="1206457"/>
            <a:ext cx="942975" cy="1090352"/>
          </a:xfrm>
          <a:prstGeom prst="roundRect">
            <a:avLst>
              <a:gd name="adj" fmla="val 5556"/>
            </a:avLst>
          </a:prstGeom>
          <a:solidFill>
            <a:srgbClr val="00645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latin typeface="BIZ UDPゴシック" panose="020B0400000000000000" pitchFamily="50" charset="-128"/>
                <a:ea typeface="BIZ UDPゴシック" panose="020B0400000000000000" pitchFamily="50" charset="-128"/>
              </a:rPr>
              <a:t>手順 １</a:t>
            </a:r>
          </a:p>
        </p:txBody>
      </p:sp>
      <p:sp>
        <p:nvSpPr>
          <p:cNvPr id="5" name="四角形: 角を丸くする 4">
            <a:extLst>
              <a:ext uri="{FF2B5EF4-FFF2-40B4-BE49-F238E27FC236}">
                <a16:creationId xmlns:a16="http://schemas.microsoft.com/office/drawing/2014/main" xmlns="" id="{014D21B6-3FE8-DD16-F478-CD913540B83B}"/>
              </a:ext>
            </a:extLst>
          </p:cNvPr>
          <p:cNvSpPr/>
          <p:nvPr/>
        </p:nvSpPr>
        <p:spPr>
          <a:xfrm>
            <a:off x="768827" y="2482365"/>
            <a:ext cx="942975" cy="1090352"/>
          </a:xfrm>
          <a:prstGeom prst="roundRect">
            <a:avLst>
              <a:gd name="adj" fmla="val 5556"/>
            </a:avLst>
          </a:prstGeom>
          <a:solidFill>
            <a:srgbClr val="00645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latin typeface="BIZ UDPゴシック" panose="020B0400000000000000" pitchFamily="50" charset="-128"/>
                <a:ea typeface="BIZ UDPゴシック" panose="020B0400000000000000" pitchFamily="50" charset="-128"/>
              </a:rPr>
              <a:t>手順 ２</a:t>
            </a:r>
          </a:p>
        </p:txBody>
      </p:sp>
      <p:sp>
        <p:nvSpPr>
          <p:cNvPr id="6" name="四角形: 角を丸くする 5">
            <a:extLst>
              <a:ext uri="{FF2B5EF4-FFF2-40B4-BE49-F238E27FC236}">
                <a16:creationId xmlns:a16="http://schemas.microsoft.com/office/drawing/2014/main" xmlns="" id="{D25C0252-B6B3-DBD6-AAB0-6F7DEC0435E5}"/>
              </a:ext>
            </a:extLst>
          </p:cNvPr>
          <p:cNvSpPr/>
          <p:nvPr/>
        </p:nvSpPr>
        <p:spPr>
          <a:xfrm>
            <a:off x="768827" y="3758273"/>
            <a:ext cx="942975" cy="1090352"/>
          </a:xfrm>
          <a:prstGeom prst="roundRect">
            <a:avLst>
              <a:gd name="adj" fmla="val 5556"/>
            </a:avLst>
          </a:prstGeom>
          <a:solidFill>
            <a:srgbClr val="00645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latin typeface="BIZ UDPゴシック" panose="020B0400000000000000" pitchFamily="50" charset="-128"/>
                <a:ea typeface="BIZ UDPゴシック" panose="020B0400000000000000" pitchFamily="50" charset="-128"/>
              </a:rPr>
              <a:t>手順 ３</a:t>
            </a:r>
          </a:p>
        </p:txBody>
      </p:sp>
      <p:sp>
        <p:nvSpPr>
          <p:cNvPr id="7" name="四角形: 角を丸くする 6">
            <a:extLst>
              <a:ext uri="{FF2B5EF4-FFF2-40B4-BE49-F238E27FC236}">
                <a16:creationId xmlns:a16="http://schemas.microsoft.com/office/drawing/2014/main" xmlns="" id="{43FDE116-08FF-051F-B3B8-AE6C225BA9D0}"/>
              </a:ext>
            </a:extLst>
          </p:cNvPr>
          <p:cNvSpPr/>
          <p:nvPr/>
        </p:nvSpPr>
        <p:spPr>
          <a:xfrm>
            <a:off x="768827" y="5034180"/>
            <a:ext cx="942975" cy="1090352"/>
          </a:xfrm>
          <a:prstGeom prst="roundRect">
            <a:avLst>
              <a:gd name="adj" fmla="val 5556"/>
            </a:avLst>
          </a:prstGeom>
          <a:solidFill>
            <a:srgbClr val="00645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latin typeface="BIZ UDPゴシック" panose="020B0400000000000000" pitchFamily="50" charset="-128"/>
                <a:ea typeface="BIZ UDPゴシック" panose="020B0400000000000000" pitchFamily="50" charset="-128"/>
              </a:rPr>
              <a:t>手順 ４</a:t>
            </a:r>
          </a:p>
        </p:txBody>
      </p:sp>
      <p:cxnSp>
        <p:nvCxnSpPr>
          <p:cNvPr id="8" name="直線コネクタ 7">
            <a:extLst>
              <a:ext uri="{FF2B5EF4-FFF2-40B4-BE49-F238E27FC236}">
                <a16:creationId xmlns:a16="http://schemas.microsoft.com/office/drawing/2014/main" xmlns="" id="{39F1E350-D5D5-CD2E-D7DF-DF56A34A55EB}"/>
              </a:ext>
            </a:extLst>
          </p:cNvPr>
          <p:cNvCxnSpPr>
            <a:cxnSpLocks/>
          </p:cNvCxnSpPr>
          <p:nvPr/>
        </p:nvCxnSpPr>
        <p:spPr>
          <a:xfrm>
            <a:off x="1904791" y="2395369"/>
            <a:ext cx="9930438" cy="0"/>
          </a:xfrm>
          <a:prstGeom prst="line">
            <a:avLst/>
          </a:prstGeom>
          <a:ln>
            <a:solidFill>
              <a:srgbClr val="00645A"/>
            </a:solidFill>
            <a:prstDash val="dash"/>
          </a:ln>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xmlns="" id="{C71222C9-202B-4B8D-1158-1A9C28A33AAD}"/>
              </a:ext>
            </a:extLst>
          </p:cNvPr>
          <p:cNvCxnSpPr>
            <a:cxnSpLocks/>
          </p:cNvCxnSpPr>
          <p:nvPr/>
        </p:nvCxnSpPr>
        <p:spPr>
          <a:xfrm>
            <a:off x="1895266" y="3671719"/>
            <a:ext cx="9930438" cy="0"/>
          </a:xfrm>
          <a:prstGeom prst="line">
            <a:avLst/>
          </a:prstGeom>
          <a:ln>
            <a:solidFill>
              <a:srgbClr val="00645A"/>
            </a:solidFill>
            <a:prstDash val="dash"/>
          </a:ln>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xmlns="" id="{A80C4717-3677-F1B0-4351-DB917C5E89CC}"/>
              </a:ext>
            </a:extLst>
          </p:cNvPr>
          <p:cNvCxnSpPr>
            <a:cxnSpLocks/>
          </p:cNvCxnSpPr>
          <p:nvPr/>
        </p:nvCxnSpPr>
        <p:spPr>
          <a:xfrm>
            <a:off x="1885741" y="4976644"/>
            <a:ext cx="9930438" cy="0"/>
          </a:xfrm>
          <a:prstGeom prst="line">
            <a:avLst/>
          </a:prstGeom>
          <a:ln>
            <a:solidFill>
              <a:srgbClr val="00645A"/>
            </a:solidFill>
            <a:prstDash val="dash"/>
          </a:ln>
        </p:spPr>
        <p:style>
          <a:lnRef idx="1">
            <a:schemeClr val="accent1"/>
          </a:lnRef>
          <a:fillRef idx="0">
            <a:schemeClr val="accent1"/>
          </a:fillRef>
          <a:effectRef idx="0">
            <a:schemeClr val="accent1"/>
          </a:effectRef>
          <a:fontRef idx="minor">
            <a:schemeClr val="tx1"/>
          </a:fontRef>
        </p:style>
      </p:cxnSp>
      <p:pic>
        <p:nvPicPr>
          <p:cNvPr id="9" name="Google Shape;28;p20">
            <a:extLst>
              <a:ext uri="{FF2B5EF4-FFF2-40B4-BE49-F238E27FC236}">
                <a16:creationId xmlns:a16="http://schemas.microsoft.com/office/drawing/2014/main" xmlns="" id="{3EA20BF4-150F-59C5-68C0-B4535AB85951}"/>
              </a:ext>
            </a:extLst>
          </p:cNvPr>
          <p:cNvPicPr preferRelativeResize="0"/>
          <p:nvPr/>
        </p:nvPicPr>
        <p:blipFill rotWithShape="1">
          <a:blip r:embed="rId2">
            <a:alphaModFix/>
          </a:blip>
          <a:srcRect l="-640" r="639"/>
          <a:stretch/>
        </p:blipFill>
        <p:spPr>
          <a:xfrm>
            <a:off x="10811336" y="41117"/>
            <a:ext cx="1153502" cy="393975"/>
          </a:xfrm>
          <a:prstGeom prst="rect">
            <a:avLst/>
          </a:prstGeom>
          <a:noFill/>
          <a:ln>
            <a:noFill/>
          </a:ln>
        </p:spPr>
      </p:pic>
    </p:spTree>
    <p:extLst>
      <p:ext uri="{BB962C8B-B14F-4D97-AF65-F5344CB8AC3E}">
        <p14:creationId xmlns:p14="http://schemas.microsoft.com/office/powerpoint/2010/main" val="10596434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oogle Shape;28;p20">
            <a:extLst>
              <a:ext uri="{FF2B5EF4-FFF2-40B4-BE49-F238E27FC236}">
                <a16:creationId xmlns:a16="http://schemas.microsoft.com/office/drawing/2014/main" xmlns="" id="{319D2E3C-9134-807A-0BE2-8521C012225E}"/>
              </a:ext>
            </a:extLst>
          </p:cNvPr>
          <p:cNvPicPr preferRelativeResize="0"/>
          <p:nvPr/>
        </p:nvPicPr>
        <p:blipFill rotWithShape="1">
          <a:blip r:embed="rId2">
            <a:alphaModFix/>
          </a:blip>
          <a:srcRect l="-640" r="639"/>
          <a:stretch/>
        </p:blipFill>
        <p:spPr>
          <a:xfrm>
            <a:off x="10923479" y="68469"/>
            <a:ext cx="1153502" cy="393975"/>
          </a:xfrm>
          <a:prstGeom prst="rect">
            <a:avLst/>
          </a:prstGeom>
          <a:noFill/>
          <a:ln>
            <a:noFill/>
          </a:ln>
        </p:spPr>
      </p:pic>
      <p:pic>
        <p:nvPicPr>
          <p:cNvPr id="13" name="Google Shape;10;p18">
            <a:extLst>
              <a:ext uri="{FF2B5EF4-FFF2-40B4-BE49-F238E27FC236}">
                <a16:creationId xmlns:a16="http://schemas.microsoft.com/office/drawing/2014/main" xmlns="" id="{44021B03-68CD-ACAF-CE82-BE547459795B}"/>
              </a:ext>
            </a:extLst>
          </p:cNvPr>
          <p:cNvPicPr preferRelativeResize="0"/>
          <p:nvPr/>
        </p:nvPicPr>
        <p:blipFill rotWithShape="1">
          <a:blip r:embed="rId3">
            <a:alphaModFix/>
          </a:blip>
          <a:srcRect l="6321" t="3202" r="9503" b="26576"/>
          <a:stretch/>
        </p:blipFill>
        <p:spPr>
          <a:xfrm>
            <a:off x="3830128" y="1509623"/>
            <a:ext cx="8361872" cy="5117426"/>
          </a:xfrm>
          <a:prstGeom prst="rect">
            <a:avLst/>
          </a:prstGeom>
          <a:noFill/>
          <a:ln>
            <a:noFill/>
          </a:ln>
        </p:spPr>
      </p:pic>
      <p:pic>
        <p:nvPicPr>
          <p:cNvPr id="14" name="Google Shape;13;p18">
            <a:extLst>
              <a:ext uri="{FF2B5EF4-FFF2-40B4-BE49-F238E27FC236}">
                <a16:creationId xmlns:a16="http://schemas.microsoft.com/office/drawing/2014/main" xmlns="" id="{F80DD717-C8F9-9F4B-DBAB-42AAD6B7E8E9}"/>
              </a:ext>
            </a:extLst>
          </p:cNvPr>
          <p:cNvPicPr preferRelativeResize="0"/>
          <p:nvPr/>
        </p:nvPicPr>
        <p:blipFill rotWithShape="1">
          <a:blip r:embed="rId4">
            <a:alphaModFix/>
          </a:blip>
          <a:srcRect/>
          <a:stretch/>
        </p:blipFill>
        <p:spPr>
          <a:xfrm>
            <a:off x="349627" y="1161971"/>
            <a:ext cx="718213" cy="716400"/>
          </a:xfrm>
          <a:prstGeom prst="rect">
            <a:avLst/>
          </a:prstGeom>
          <a:noFill/>
          <a:ln>
            <a:noFill/>
          </a:ln>
        </p:spPr>
      </p:pic>
      <p:sp>
        <p:nvSpPr>
          <p:cNvPr id="10" name="Google Shape;198;p13">
            <a:extLst>
              <a:ext uri="{FF2B5EF4-FFF2-40B4-BE49-F238E27FC236}">
                <a16:creationId xmlns:a16="http://schemas.microsoft.com/office/drawing/2014/main" xmlns="" id="{888713C5-5107-7E75-4D5C-879A6AB24D1A}"/>
              </a:ext>
            </a:extLst>
          </p:cNvPr>
          <p:cNvSpPr txBox="1">
            <a:spLocks/>
          </p:cNvSpPr>
          <p:nvPr/>
        </p:nvSpPr>
        <p:spPr>
          <a:xfrm>
            <a:off x="534078" y="2810386"/>
            <a:ext cx="10438104" cy="1292662"/>
          </a:xfrm>
          <a:prstGeom prst="rect">
            <a:avLst/>
          </a:prstGeom>
          <a:noFill/>
          <a:ln>
            <a:noFill/>
          </a:ln>
        </p:spPr>
        <p:txBody>
          <a:bodyPr spcFirstLastPara="1" wrap="square" lIns="0" tIns="0" rIns="0" bIns="0" anchor="t" anchorCtr="0">
            <a:sp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50000"/>
              </a:lnSpc>
            </a:pPr>
            <a:r>
              <a:rPr lang="ja-JP" altLang="en-US" sz="2800" b="1" dirty="0">
                <a:solidFill>
                  <a:srgbClr val="000000"/>
                </a:solidFill>
                <a:latin typeface="BIZ UDPゴシック" panose="020B0400000000000000" pitchFamily="50" charset="-128"/>
                <a:ea typeface="BIZ UDPゴシック" panose="020B0400000000000000" pitchFamily="50" charset="-128"/>
                <a:cs typeface="Noto Sans" panose="020B0502040504020204" pitchFamily="34" charset="0"/>
              </a:rPr>
              <a:t>電子請求書取引サービス（</a:t>
            </a:r>
            <a:r>
              <a:rPr lang="en-US" altLang="ja-JP" sz="2800" b="1" dirty="0" err="1">
                <a:latin typeface="BIZ UDPゴシック" panose="020B0400000000000000" pitchFamily="50" charset="-128"/>
                <a:ea typeface="BIZ UDPゴシック" panose="020B0400000000000000" pitchFamily="50" charset="-128"/>
                <a:cs typeface="Noto Sans" panose="020B0502040504020204" pitchFamily="34" charset="0"/>
              </a:rPr>
              <a:t>BtoB</a:t>
            </a:r>
            <a:r>
              <a:rPr lang="ja-JP" altLang="en-US" sz="2800" b="1" dirty="0">
                <a:solidFill>
                  <a:srgbClr val="000000"/>
                </a:solidFill>
                <a:latin typeface="BIZ UDPゴシック" panose="020B0400000000000000" pitchFamily="50" charset="-128"/>
                <a:ea typeface="BIZ UDPゴシック" panose="020B0400000000000000" pitchFamily="50" charset="-128"/>
                <a:cs typeface="Noto Sans" panose="020B0502040504020204" pitchFamily="34" charset="0"/>
              </a:rPr>
              <a:t>プラットフォーム請求書）</a:t>
            </a:r>
            <a:endParaRPr lang="en-US" altLang="ja-JP" sz="2800" b="1" dirty="0">
              <a:solidFill>
                <a:srgbClr val="000000"/>
              </a:solidFill>
              <a:latin typeface="BIZ UDPゴシック" panose="020B0400000000000000" pitchFamily="50" charset="-128"/>
              <a:ea typeface="BIZ UDPゴシック" panose="020B0400000000000000" pitchFamily="50" charset="-128"/>
              <a:cs typeface="Noto Sans" panose="020B0502040504020204" pitchFamily="34" charset="0"/>
            </a:endParaRPr>
          </a:p>
          <a:p>
            <a:pPr>
              <a:lnSpc>
                <a:spcPct val="150000"/>
              </a:lnSpc>
            </a:pPr>
            <a:r>
              <a:rPr lang="ja-JP" altLang="en-US" sz="2800" b="1" dirty="0">
                <a:solidFill>
                  <a:srgbClr val="000000"/>
                </a:solidFill>
                <a:latin typeface="BIZ UDPゴシック" panose="020B0400000000000000" pitchFamily="50" charset="-128"/>
                <a:ea typeface="BIZ UDPゴシック" panose="020B0400000000000000" pitchFamily="50" charset="-128"/>
                <a:cs typeface="Noto Sans" panose="020B0502040504020204" pitchFamily="34" charset="0"/>
              </a:rPr>
              <a:t>運営会社概要について</a:t>
            </a:r>
            <a:endParaRPr lang="en-US" altLang="ja-JP" sz="2800" b="1" dirty="0">
              <a:solidFill>
                <a:srgbClr val="000000"/>
              </a:solidFill>
              <a:latin typeface="BIZ UDPゴシック" panose="020B0400000000000000" pitchFamily="50" charset="-128"/>
              <a:ea typeface="BIZ UDPゴシック" panose="020B0400000000000000" pitchFamily="50" charset="-128"/>
              <a:cs typeface="Noto Sans" panose="020B0502040504020204" pitchFamily="34" charset="0"/>
            </a:endParaRPr>
          </a:p>
        </p:txBody>
      </p:sp>
    </p:spTree>
    <p:extLst>
      <p:ext uri="{BB962C8B-B14F-4D97-AF65-F5344CB8AC3E}">
        <p14:creationId xmlns:p14="http://schemas.microsoft.com/office/powerpoint/2010/main" val="15673255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xmlns="" id="{DB307273-DE9F-D764-3043-6F699606C659}"/>
              </a:ext>
            </a:extLst>
          </p:cNvPr>
          <p:cNvSpPr txBox="1"/>
          <p:nvPr/>
        </p:nvSpPr>
        <p:spPr>
          <a:xfrm>
            <a:off x="521754" y="82251"/>
            <a:ext cx="11296033" cy="461665"/>
          </a:xfrm>
          <a:prstGeom prst="rect">
            <a:avLst/>
          </a:prstGeom>
          <a:noFill/>
        </p:spPr>
        <p:txBody>
          <a:bodyPr wrap="square" rtlCol="0">
            <a:spAutoFit/>
          </a:bodyPr>
          <a:lstStyle/>
          <a:p>
            <a:r>
              <a:rPr lang="ja-JP" altLang="en-US" sz="2400" b="1" dirty="0">
                <a:latin typeface="BIZ UDPゴシック" panose="020B0400000000000000" pitchFamily="50" charset="-128"/>
                <a:ea typeface="BIZ UDPゴシック" panose="020B0400000000000000" pitchFamily="50" charset="-128"/>
              </a:rPr>
              <a:t>運営会社概要</a:t>
            </a:r>
            <a:endParaRPr lang="en-US" altLang="ja-JP" sz="2400" b="1" dirty="0">
              <a:latin typeface="BIZ UDPゴシック" panose="020B0400000000000000" pitchFamily="50" charset="-128"/>
              <a:ea typeface="BIZ UDPゴシック" panose="020B0400000000000000" pitchFamily="50" charset="-128"/>
            </a:endParaRPr>
          </a:p>
        </p:txBody>
      </p:sp>
      <p:sp>
        <p:nvSpPr>
          <p:cNvPr id="7" name="Google Shape;209;p14">
            <a:extLst>
              <a:ext uri="{FF2B5EF4-FFF2-40B4-BE49-F238E27FC236}">
                <a16:creationId xmlns:a16="http://schemas.microsoft.com/office/drawing/2014/main" xmlns="" id="{B1ED0C9E-1973-D4C3-4A3D-0CCFDA87E150}"/>
              </a:ext>
            </a:extLst>
          </p:cNvPr>
          <p:cNvSpPr txBox="1">
            <a:spLocks/>
          </p:cNvSpPr>
          <p:nvPr/>
        </p:nvSpPr>
        <p:spPr>
          <a:xfrm>
            <a:off x="709608" y="1784302"/>
            <a:ext cx="2258465" cy="3877985"/>
          </a:xfrm>
          <a:prstGeom prst="rect">
            <a:avLst/>
          </a:prstGeom>
          <a:noFill/>
          <a:ln>
            <a:noFill/>
          </a:ln>
        </p:spPr>
        <p:txBody>
          <a:bodyPr spcFirstLastPara="1" wrap="square" lIns="0" tIns="0" rIns="0" bIns="0" anchor="t"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50000"/>
              </a:lnSpc>
              <a:spcBef>
                <a:spcPts val="0"/>
              </a:spcBef>
              <a:buSzPts val="1200"/>
              <a:buFont typeface="Arial" panose="020B0604020202020204" pitchFamily="34" charset="0"/>
              <a:buNone/>
            </a:pPr>
            <a:r>
              <a:rPr lang="zh-TW" altLang="en-US" sz="1400" b="1" dirty="0">
                <a:latin typeface="BIZ UDPゴシック" panose="020B0400000000000000" pitchFamily="50" charset="-128"/>
                <a:ea typeface="BIZ UDPゴシック" panose="020B0400000000000000" pitchFamily="50" charset="-128"/>
              </a:rPr>
              <a:t>会社名</a:t>
            </a:r>
          </a:p>
          <a:p>
            <a:pPr marL="0" indent="0">
              <a:lnSpc>
                <a:spcPct val="150000"/>
              </a:lnSpc>
              <a:spcBef>
                <a:spcPts val="0"/>
              </a:spcBef>
              <a:buSzPts val="1200"/>
              <a:buFont typeface="Arial" panose="020B0604020202020204" pitchFamily="34" charset="0"/>
              <a:buNone/>
            </a:pPr>
            <a:r>
              <a:rPr lang="zh-TW" altLang="en-US" sz="1400" b="1" dirty="0">
                <a:latin typeface="BIZ UDPゴシック" panose="020B0400000000000000" pitchFamily="50" charset="-128"/>
                <a:ea typeface="BIZ UDPゴシック" panose="020B0400000000000000" pitchFamily="50" charset="-128"/>
              </a:rPr>
              <a:t>代表者</a:t>
            </a:r>
          </a:p>
          <a:p>
            <a:pPr marL="0" indent="0">
              <a:lnSpc>
                <a:spcPct val="150000"/>
              </a:lnSpc>
              <a:spcBef>
                <a:spcPts val="0"/>
              </a:spcBef>
              <a:buSzPts val="1200"/>
              <a:buFont typeface="Arial" panose="020B0604020202020204" pitchFamily="34" charset="0"/>
              <a:buNone/>
            </a:pPr>
            <a:r>
              <a:rPr lang="zh-TW" altLang="en-US" sz="1400" b="1" dirty="0">
                <a:latin typeface="BIZ UDPゴシック" panose="020B0400000000000000" pitchFamily="50" charset="-128"/>
                <a:ea typeface="BIZ UDPゴシック" panose="020B0400000000000000" pitchFamily="50" charset="-128"/>
              </a:rPr>
              <a:t>本社所在地</a:t>
            </a:r>
          </a:p>
          <a:p>
            <a:pPr marL="0" indent="0">
              <a:lnSpc>
                <a:spcPct val="150000"/>
              </a:lnSpc>
              <a:spcBef>
                <a:spcPts val="0"/>
              </a:spcBef>
              <a:buSzPts val="1200"/>
              <a:buFont typeface="Arial" panose="020B0604020202020204" pitchFamily="34" charset="0"/>
              <a:buNone/>
            </a:pPr>
            <a:r>
              <a:rPr lang="ja-JP" altLang="en-US" sz="1400" b="1" dirty="0">
                <a:latin typeface="BIZ UDPゴシック" panose="020B0400000000000000" pitchFamily="50" charset="-128"/>
                <a:ea typeface="BIZ UDPゴシック" panose="020B0400000000000000" pitchFamily="50" charset="-128"/>
              </a:rPr>
              <a:t>拠点</a:t>
            </a:r>
            <a:endParaRPr lang="zh-TW" altLang="en-US" sz="1400" b="1" dirty="0">
              <a:latin typeface="BIZ UDPゴシック" panose="020B0400000000000000" pitchFamily="50" charset="-128"/>
              <a:ea typeface="BIZ UDPゴシック" panose="020B0400000000000000" pitchFamily="50" charset="-128"/>
            </a:endParaRPr>
          </a:p>
          <a:p>
            <a:pPr marL="0" indent="0">
              <a:lnSpc>
                <a:spcPct val="150000"/>
              </a:lnSpc>
              <a:spcBef>
                <a:spcPts val="0"/>
              </a:spcBef>
              <a:buSzPts val="1200"/>
              <a:buFont typeface="Arial" panose="020B0604020202020204" pitchFamily="34" charset="0"/>
              <a:buNone/>
            </a:pPr>
            <a:endParaRPr lang="en-US" altLang="zh-TW" sz="1400" b="1" dirty="0">
              <a:latin typeface="BIZ UDPゴシック" panose="020B0400000000000000" pitchFamily="50" charset="-128"/>
              <a:ea typeface="BIZ UDPゴシック" panose="020B0400000000000000" pitchFamily="50" charset="-128"/>
            </a:endParaRPr>
          </a:p>
          <a:p>
            <a:pPr marL="0" indent="0">
              <a:lnSpc>
                <a:spcPct val="150000"/>
              </a:lnSpc>
              <a:spcBef>
                <a:spcPts val="0"/>
              </a:spcBef>
              <a:buSzPts val="1200"/>
              <a:buFont typeface="Arial" panose="020B0604020202020204" pitchFamily="34" charset="0"/>
              <a:buNone/>
            </a:pPr>
            <a:endParaRPr lang="zh-TW" altLang="en-US" sz="1400" b="1" dirty="0">
              <a:latin typeface="BIZ UDPゴシック" panose="020B0400000000000000" pitchFamily="50" charset="-128"/>
              <a:ea typeface="BIZ UDPゴシック" panose="020B0400000000000000" pitchFamily="50" charset="-128"/>
            </a:endParaRPr>
          </a:p>
          <a:p>
            <a:pPr marL="0" indent="0">
              <a:lnSpc>
                <a:spcPct val="150000"/>
              </a:lnSpc>
              <a:spcBef>
                <a:spcPts val="0"/>
              </a:spcBef>
              <a:buSzPts val="1200"/>
              <a:buFont typeface="Arial" panose="020B0604020202020204" pitchFamily="34" charset="0"/>
              <a:buNone/>
            </a:pPr>
            <a:r>
              <a:rPr lang="zh-TW" altLang="en-US" sz="1400" b="1" dirty="0">
                <a:latin typeface="BIZ UDPゴシック" panose="020B0400000000000000" pitchFamily="50" charset="-128"/>
                <a:ea typeface="BIZ UDPゴシック" panose="020B0400000000000000" pitchFamily="50" charset="-128"/>
              </a:rPr>
              <a:t>設立</a:t>
            </a:r>
          </a:p>
          <a:p>
            <a:pPr marL="0" indent="0">
              <a:lnSpc>
                <a:spcPct val="150000"/>
              </a:lnSpc>
              <a:spcBef>
                <a:spcPts val="0"/>
              </a:spcBef>
              <a:buSzPts val="1200"/>
              <a:buFont typeface="Arial" panose="020B0604020202020204" pitchFamily="34" charset="0"/>
              <a:buNone/>
            </a:pPr>
            <a:r>
              <a:rPr lang="zh-TW" altLang="en-US" sz="1400" b="1" dirty="0">
                <a:latin typeface="BIZ UDPゴシック" panose="020B0400000000000000" pitchFamily="50" charset="-128"/>
                <a:ea typeface="BIZ UDPゴシック" panose="020B0400000000000000" pitchFamily="50" charset="-128"/>
              </a:rPr>
              <a:t>資本金</a:t>
            </a:r>
          </a:p>
          <a:p>
            <a:pPr marL="0" indent="0">
              <a:lnSpc>
                <a:spcPct val="150000"/>
              </a:lnSpc>
              <a:spcBef>
                <a:spcPts val="0"/>
              </a:spcBef>
              <a:buSzPts val="1200"/>
              <a:buFont typeface="Arial" panose="020B0604020202020204" pitchFamily="34" charset="0"/>
              <a:buNone/>
            </a:pPr>
            <a:r>
              <a:rPr lang="zh-TW" altLang="en-US" sz="1400" b="1" dirty="0">
                <a:latin typeface="BIZ UDPゴシック" panose="020B0400000000000000" pitchFamily="50" charset="-128"/>
                <a:ea typeface="BIZ UDPゴシック" panose="020B0400000000000000" pitchFamily="50" charset="-128"/>
              </a:rPr>
              <a:t>事業内容</a:t>
            </a:r>
          </a:p>
          <a:p>
            <a:pPr marL="0" indent="0">
              <a:lnSpc>
                <a:spcPct val="150000"/>
              </a:lnSpc>
              <a:spcBef>
                <a:spcPts val="0"/>
              </a:spcBef>
              <a:buSzPts val="1200"/>
              <a:buFont typeface="Arial" panose="020B0604020202020204" pitchFamily="34" charset="0"/>
              <a:buNone/>
            </a:pPr>
            <a:r>
              <a:rPr lang="zh-TW" altLang="en-US" sz="1400" b="1" dirty="0">
                <a:latin typeface="BIZ UDPゴシック" panose="020B0400000000000000" pitchFamily="50" charset="-128"/>
                <a:ea typeface="BIZ UDPゴシック" panose="020B0400000000000000" pitchFamily="50" charset="-128"/>
              </a:rPr>
              <a:t>連結子会社</a:t>
            </a:r>
          </a:p>
          <a:p>
            <a:pPr marL="0" indent="0">
              <a:lnSpc>
                <a:spcPct val="150000"/>
              </a:lnSpc>
              <a:spcBef>
                <a:spcPts val="0"/>
              </a:spcBef>
              <a:buSzPts val="1200"/>
              <a:buFont typeface="Arial" panose="020B0604020202020204" pitchFamily="34" charset="0"/>
              <a:buNone/>
            </a:pPr>
            <a:r>
              <a:rPr lang="zh-TW" altLang="en-US" sz="1400" b="1" dirty="0">
                <a:latin typeface="BIZ UDPゴシック" panose="020B0400000000000000" pitchFamily="50" charset="-128"/>
                <a:ea typeface="BIZ UDPゴシック" panose="020B0400000000000000" pitchFamily="50" charset="-128"/>
              </a:rPr>
              <a:t>従業員数（連結）</a:t>
            </a:r>
          </a:p>
          <a:p>
            <a:pPr marL="0" indent="0">
              <a:lnSpc>
                <a:spcPct val="150000"/>
              </a:lnSpc>
              <a:spcBef>
                <a:spcPts val="0"/>
              </a:spcBef>
              <a:buSzPts val="1200"/>
              <a:buFont typeface="Arial" panose="020B0604020202020204" pitchFamily="34" charset="0"/>
              <a:buNone/>
            </a:pPr>
            <a:r>
              <a:rPr lang="en-US" altLang="zh-TW" sz="1400" b="1" dirty="0">
                <a:latin typeface="BIZ UDPゴシック" panose="020B0400000000000000" pitchFamily="50" charset="-128"/>
                <a:ea typeface="BIZ UDPゴシック" panose="020B0400000000000000" pitchFamily="50" charset="-128"/>
              </a:rPr>
              <a:t>URL</a:t>
            </a:r>
            <a:endParaRPr lang="zh-TW" altLang="en-US" sz="1400" b="1" dirty="0">
              <a:latin typeface="BIZ UDPゴシック" panose="020B0400000000000000" pitchFamily="50" charset="-128"/>
              <a:ea typeface="BIZ UDPゴシック" panose="020B0400000000000000" pitchFamily="50" charset="-128"/>
            </a:endParaRPr>
          </a:p>
        </p:txBody>
      </p:sp>
      <p:sp>
        <p:nvSpPr>
          <p:cNvPr id="8" name="Google Shape;210;p14">
            <a:extLst>
              <a:ext uri="{FF2B5EF4-FFF2-40B4-BE49-F238E27FC236}">
                <a16:creationId xmlns:a16="http://schemas.microsoft.com/office/drawing/2014/main" xmlns="" id="{3D957E84-660F-D0C3-8602-468ABA700967}"/>
              </a:ext>
            </a:extLst>
          </p:cNvPr>
          <p:cNvSpPr txBox="1">
            <a:spLocks/>
          </p:cNvSpPr>
          <p:nvPr/>
        </p:nvSpPr>
        <p:spPr>
          <a:xfrm>
            <a:off x="2647532" y="1784300"/>
            <a:ext cx="6221468" cy="3877985"/>
          </a:xfrm>
          <a:prstGeom prst="rect">
            <a:avLst/>
          </a:prstGeom>
          <a:noFill/>
          <a:ln>
            <a:noFill/>
          </a:ln>
        </p:spPr>
        <p:txBody>
          <a:bodyPr spcFirstLastPara="1" wrap="square" lIns="0" tIns="0" rIns="0" bIns="0" anchor="t"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50000"/>
              </a:lnSpc>
              <a:spcBef>
                <a:spcPts val="0"/>
              </a:spcBef>
              <a:buSzPts val="1200"/>
              <a:buFont typeface="Arial" panose="020B0604020202020204" pitchFamily="34" charset="0"/>
              <a:buNone/>
            </a:pPr>
            <a:r>
              <a:rPr lang="ja-JP" altLang="en-US" sz="1400" dirty="0">
                <a:latin typeface="BIZ UDPゴシック" panose="020B0400000000000000" pitchFamily="50" charset="-128"/>
                <a:ea typeface="BIZ UDPゴシック" panose="020B0400000000000000" pitchFamily="50" charset="-128"/>
              </a:rPr>
              <a:t>株式会社インフォマート（東証プライム市場：</a:t>
            </a:r>
            <a:r>
              <a:rPr lang="en-US" altLang="ja-JP" sz="1400" dirty="0">
                <a:latin typeface="BIZ UDPゴシック" panose="020B0400000000000000" pitchFamily="50" charset="-128"/>
                <a:ea typeface="BIZ UDPゴシック" panose="020B0400000000000000" pitchFamily="50" charset="-128"/>
              </a:rPr>
              <a:t>2492</a:t>
            </a:r>
            <a:r>
              <a:rPr lang="ja-JP" altLang="en-US" sz="1400" dirty="0">
                <a:latin typeface="BIZ UDPゴシック" panose="020B0400000000000000" pitchFamily="50" charset="-128"/>
                <a:ea typeface="BIZ UDPゴシック" panose="020B0400000000000000" pitchFamily="50" charset="-128"/>
              </a:rPr>
              <a:t>）</a:t>
            </a:r>
          </a:p>
          <a:p>
            <a:pPr marL="0" indent="0">
              <a:lnSpc>
                <a:spcPct val="150000"/>
              </a:lnSpc>
              <a:spcBef>
                <a:spcPts val="0"/>
              </a:spcBef>
              <a:buSzPts val="1200"/>
              <a:buFont typeface="Arial" panose="020B0604020202020204" pitchFamily="34" charset="0"/>
              <a:buNone/>
            </a:pPr>
            <a:r>
              <a:rPr lang="ja-JP" altLang="en-US" sz="1400" dirty="0">
                <a:latin typeface="BIZ UDPゴシック" panose="020B0400000000000000" pitchFamily="50" charset="-128"/>
                <a:ea typeface="BIZ UDPゴシック" panose="020B0400000000000000" pitchFamily="50" charset="-128"/>
              </a:rPr>
              <a:t>代表取締役社長 中島 健</a:t>
            </a:r>
          </a:p>
          <a:p>
            <a:pPr marL="0" indent="0">
              <a:lnSpc>
                <a:spcPct val="150000"/>
              </a:lnSpc>
              <a:spcBef>
                <a:spcPts val="0"/>
              </a:spcBef>
              <a:buSzPts val="1200"/>
              <a:buFont typeface="Arial" panose="020B0604020202020204" pitchFamily="34" charset="0"/>
              <a:buNone/>
            </a:pPr>
            <a:r>
              <a:rPr lang="ja-JP" altLang="en-US" sz="1400" dirty="0">
                <a:latin typeface="BIZ UDPゴシック" panose="020B0400000000000000" pitchFamily="50" charset="-128"/>
                <a:ea typeface="BIZ UDPゴシック" panose="020B0400000000000000" pitchFamily="50" charset="-128"/>
              </a:rPr>
              <a:t>東京都港区海岸</a:t>
            </a:r>
            <a:r>
              <a:rPr lang="en-US" altLang="ja-JP" sz="1400" dirty="0">
                <a:latin typeface="BIZ UDPゴシック" panose="020B0400000000000000" pitchFamily="50" charset="-128"/>
                <a:ea typeface="BIZ UDPゴシック" panose="020B0400000000000000" pitchFamily="50" charset="-128"/>
              </a:rPr>
              <a:t>1-2-3 </a:t>
            </a:r>
            <a:r>
              <a:rPr lang="ja-JP" altLang="en-US" sz="1400" dirty="0">
                <a:latin typeface="BIZ UDPゴシック" panose="020B0400000000000000" pitchFamily="50" charset="-128"/>
                <a:ea typeface="BIZ UDPゴシック" panose="020B0400000000000000" pitchFamily="50" charset="-128"/>
              </a:rPr>
              <a:t>汐留芝離宮ビルディング</a:t>
            </a:r>
            <a:r>
              <a:rPr lang="en-US" altLang="ja-JP" sz="1400" dirty="0">
                <a:latin typeface="BIZ UDPゴシック" panose="020B0400000000000000" pitchFamily="50" charset="-128"/>
                <a:ea typeface="BIZ UDPゴシック" panose="020B0400000000000000" pitchFamily="50" charset="-128"/>
              </a:rPr>
              <a:t>13</a:t>
            </a:r>
            <a:r>
              <a:rPr lang="ja-JP" altLang="en-US" sz="1400" dirty="0">
                <a:latin typeface="BIZ UDPゴシック" panose="020B0400000000000000" pitchFamily="50" charset="-128"/>
                <a:ea typeface="BIZ UDPゴシック" panose="020B0400000000000000" pitchFamily="50" charset="-128"/>
              </a:rPr>
              <a:t>階</a:t>
            </a:r>
          </a:p>
          <a:p>
            <a:pPr marL="36000" marR="0" lvl="0" indent="0" algn="l" defTabSz="914400" rtl="0" eaLnBrk="1" fontAlgn="auto" latinLnBrk="0" hangingPunct="1">
              <a:lnSpc>
                <a:spcPct val="150000"/>
              </a:lnSpc>
              <a:spcBef>
                <a:spcPts val="0"/>
              </a:spcBef>
              <a:spcAft>
                <a:spcPts val="0"/>
              </a:spcAft>
              <a:buClr>
                <a:srgbClr val="000000"/>
              </a:buClr>
              <a:buSzTx/>
              <a:buFont typeface="Arial" panose="020B0604020202020204" pitchFamily="34" charset="0"/>
              <a:buNone/>
              <a:tabLst/>
              <a:defRPr/>
            </a:pPr>
            <a:r>
              <a:rPr lang="ja-JP" altLang="en-US" sz="1400" dirty="0">
                <a:latin typeface="BIZ UDPゴシック" panose="020B0400000000000000" pitchFamily="50" charset="-128"/>
                <a:ea typeface="BIZ UDPゴシック" panose="020B0400000000000000" pitchFamily="50" charset="-128"/>
              </a:rPr>
              <a:t>・札幌営業所（北海道札幌市）・名古屋営業所（愛知県名古屋市） </a:t>
            </a:r>
            <a:endParaRPr lang="en-US" altLang="ja-JP" sz="1400" dirty="0">
              <a:latin typeface="BIZ UDPゴシック" panose="020B0400000000000000" pitchFamily="50" charset="-128"/>
              <a:ea typeface="BIZ UDPゴシック" panose="020B0400000000000000" pitchFamily="50" charset="-128"/>
            </a:endParaRPr>
          </a:p>
          <a:p>
            <a:pPr marL="36000" marR="0" lvl="0" indent="0" algn="l" defTabSz="914400" rtl="0" eaLnBrk="1" fontAlgn="auto" latinLnBrk="0" hangingPunct="1">
              <a:lnSpc>
                <a:spcPct val="150000"/>
              </a:lnSpc>
              <a:spcBef>
                <a:spcPts val="0"/>
              </a:spcBef>
              <a:spcAft>
                <a:spcPts val="0"/>
              </a:spcAft>
              <a:buClr>
                <a:srgbClr val="000000"/>
              </a:buClr>
              <a:buSzTx/>
              <a:buFont typeface="Arial" panose="020B0604020202020204" pitchFamily="34" charset="0"/>
              <a:buNone/>
              <a:tabLst/>
              <a:defRPr/>
            </a:pPr>
            <a:r>
              <a:rPr lang="ja-JP" altLang="en-US" sz="1400" dirty="0">
                <a:latin typeface="BIZ UDPゴシック" panose="020B0400000000000000" pitchFamily="50" charset="-128"/>
                <a:ea typeface="BIZ UDPゴシック" panose="020B0400000000000000" pitchFamily="50" charset="-128"/>
              </a:rPr>
              <a:t>・西日本営業所（大阪府大阪市）・福岡営業所（福岡県福岡市） </a:t>
            </a:r>
            <a:endParaRPr lang="en-US" altLang="ja-JP" sz="1400" dirty="0">
              <a:latin typeface="BIZ UDPゴシック" panose="020B0400000000000000" pitchFamily="50" charset="-128"/>
              <a:ea typeface="BIZ UDPゴシック" panose="020B0400000000000000" pitchFamily="50" charset="-128"/>
            </a:endParaRPr>
          </a:p>
          <a:p>
            <a:pPr marL="36000" marR="0" lvl="0" indent="0" algn="l" defTabSz="914400" rtl="0" eaLnBrk="1" fontAlgn="auto" latinLnBrk="0" hangingPunct="1">
              <a:lnSpc>
                <a:spcPct val="150000"/>
              </a:lnSpc>
              <a:spcBef>
                <a:spcPts val="0"/>
              </a:spcBef>
              <a:spcAft>
                <a:spcPts val="0"/>
              </a:spcAft>
              <a:buClr>
                <a:srgbClr val="000000"/>
              </a:buClr>
              <a:buSzTx/>
              <a:buFont typeface="Arial" panose="020B0604020202020204" pitchFamily="34" charset="0"/>
              <a:buNone/>
              <a:tabLst/>
              <a:defRPr/>
            </a:pPr>
            <a:r>
              <a:rPr lang="ja-JP" altLang="en-US" sz="1400" dirty="0">
                <a:latin typeface="BIZ UDPゴシック" panose="020B0400000000000000" pitchFamily="50" charset="-128"/>
                <a:ea typeface="BIZ UDPゴシック" panose="020B0400000000000000" pitchFamily="50" charset="-128"/>
              </a:rPr>
              <a:t>・沖縄営業所（沖縄県那覇市）・三軒茶屋ラボ（東京都世田谷区）</a:t>
            </a:r>
            <a:endParaRPr lang="en-US" altLang="ja-JP" sz="1400" b="0" i="0" u="none" strike="noStrike" cap="none" dirty="0">
              <a:solidFill>
                <a:schemeClr val="tx1"/>
              </a:solidFill>
              <a:latin typeface="BIZ UDPゴシック" panose="020B0400000000000000" pitchFamily="50" charset="-128"/>
              <a:ea typeface="BIZ UDPゴシック" panose="020B0400000000000000" pitchFamily="50" charset="-128"/>
              <a:cs typeface="Calibri"/>
              <a:sym typeface="Arial"/>
            </a:endParaRPr>
          </a:p>
          <a:p>
            <a:pPr marL="0" indent="0">
              <a:lnSpc>
                <a:spcPct val="150000"/>
              </a:lnSpc>
              <a:spcBef>
                <a:spcPts val="0"/>
              </a:spcBef>
              <a:buSzPts val="1200"/>
              <a:buFont typeface="Arial" panose="020B0604020202020204" pitchFamily="34" charset="0"/>
              <a:buNone/>
            </a:pPr>
            <a:r>
              <a:rPr lang="en-US" altLang="ja-JP" sz="1400" dirty="0">
                <a:latin typeface="BIZ UDPゴシック" panose="020B0400000000000000" pitchFamily="50" charset="-128"/>
                <a:ea typeface="BIZ UDPゴシック" panose="020B0400000000000000" pitchFamily="50" charset="-128"/>
              </a:rPr>
              <a:t>1998</a:t>
            </a:r>
            <a:r>
              <a:rPr lang="ja-JP" altLang="en-US" sz="1400" dirty="0">
                <a:latin typeface="BIZ UDPゴシック" panose="020B0400000000000000" pitchFamily="50" charset="-128"/>
                <a:ea typeface="BIZ UDPゴシック" panose="020B0400000000000000" pitchFamily="50" charset="-128"/>
              </a:rPr>
              <a:t>年（平成</a:t>
            </a:r>
            <a:r>
              <a:rPr lang="en-US" altLang="ja-JP" sz="1400" dirty="0">
                <a:latin typeface="BIZ UDPゴシック" panose="020B0400000000000000" pitchFamily="50" charset="-128"/>
                <a:ea typeface="BIZ UDPゴシック" panose="020B0400000000000000" pitchFamily="50" charset="-128"/>
              </a:rPr>
              <a:t>10</a:t>
            </a:r>
            <a:r>
              <a:rPr lang="ja-JP" altLang="en-US" sz="1400" dirty="0">
                <a:latin typeface="BIZ UDPゴシック" panose="020B0400000000000000" pitchFamily="50" charset="-128"/>
                <a:ea typeface="BIZ UDPゴシック" panose="020B0400000000000000" pitchFamily="50" charset="-128"/>
              </a:rPr>
              <a:t>年）</a:t>
            </a:r>
            <a:r>
              <a:rPr lang="en-US" altLang="ja-JP" sz="1400" dirty="0">
                <a:latin typeface="BIZ UDPゴシック" panose="020B0400000000000000" pitchFamily="50" charset="-128"/>
                <a:ea typeface="BIZ UDPゴシック" panose="020B0400000000000000" pitchFamily="50" charset="-128"/>
              </a:rPr>
              <a:t>2</a:t>
            </a:r>
            <a:r>
              <a:rPr lang="ja-JP" altLang="en-US" sz="1400" dirty="0">
                <a:latin typeface="BIZ UDPゴシック" panose="020B0400000000000000" pitchFamily="50" charset="-128"/>
                <a:ea typeface="BIZ UDPゴシック" panose="020B0400000000000000" pitchFamily="50" charset="-128"/>
              </a:rPr>
              <a:t>月</a:t>
            </a:r>
            <a:r>
              <a:rPr lang="en-US" altLang="ja-JP" sz="1400" dirty="0">
                <a:latin typeface="BIZ UDPゴシック" panose="020B0400000000000000" pitchFamily="50" charset="-128"/>
                <a:ea typeface="BIZ UDPゴシック" panose="020B0400000000000000" pitchFamily="50" charset="-128"/>
              </a:rPr>
              <a:t>13</a:t>
            </a:r>
            <a:r>
              <a:rPr lang="ja-JP" altLang="en-US" sz="1400" dirty="0">
                <a:latin typeface="BIZ UDPゴシック" panose="020B0400000000000000" pitchFamily="50" charset="-128"/>
                <a:ea typeface="BIZ UDPゴシック" panose="020B0400000000000000" pitchFamily="50" charset="-128"/>
              </a:rPr>
              <a:t>日</a:t>
            </a:r>
          </a:p>
          <a:p>
            <a:pPr marL="0" indent="0">
              <a:lnSpc>
                <a:spcPct val="150000"/>
              </a:lnSpc>
              <a:spcBef>
                <a:spcPts val="0"/>
              </a:spcBef>
              <a:buSzPts val="1200"/>
              <a:buFont typeface="Arial" panose="020B0604020202020204" pitchFamily="34" charset="0"/>
              <a:buNone/>
            </a:pPr>
            <a:r>
              <a:rPr lang="en-US" altLang="ja-JP" sz="1400" dirty="0">
                <a:latin typeface="BIZ UDPゴシック" panose="020B0400000000000000" pitchFamily="50" charset="-128"/>
                <a:ea typeface="BIZ UDPゴシック" panose="020B0400000000000000" pitchFamily="50" charset="-128"/>
              </a:rPr>
              <a:t>32</a:t>
            </a:r>
            <a:r>
              <a:rPr lang="ja-JP" altLang="en-US" sz="1400" dirty="0">
                <a:latin typeface="BIZ UDPゴシック" panose="020B0400000000000000" pitchFamily="50" charset="-128"/>
                <a:ea typeface="BIZ UDPゴシック" panose="020B0400000000000000" pitchFamily="50" charset="-128"/>
              </a:rPr>
              <a:t>億</a:t>
            </a:r>
            <a:r>
              <a:rPr lang="en-US" altLang="ja-JP" sz="1400" dirty="0">
                <a:latin typeface="BIZ UDPゴシック" panose="020B0400000000000000" pitchFamily="50" charset="-128"/>
                <a:ea typeface="BIZ UDPゴシック" panose="020B0400000000000000" pitchFamily="50" charset="-128"/>
              </a:rPr>
              <a:t>1,251</a:t>
            </a:r>
            <a:r>
              <a:rPr lang="ja-JP" altLang="en-US" sz="1400" dirty="0">
                <a:latin typeface="BIZ UDPゴシック" panose="020B0400000000000000" pitchFamily="50" charset="-128"/>
                <a:ea typeface="BIZ UDPゴシック" panose="020B0400000000000000" pitchFamily="50" charset="-128"/>
              </a:rPr>
              <a:t>万円 </a:t>
            </a:r>
            <a:r>
              <a:rPr lang="en-US" altLang="ja-JP" sz="1400" dirty="0">
                <a:latin typeface="BIZ UDPゴシック" panose="020B0400000000000000" pitchFamily="50" charset="-128"/>
                <a:ea typeface="BIZ UDPゴシック" panose="020B0400000000000000" pitchFamily="50" charset="-128"/>
              </a:rPr>
              <a:t>(</a:t>
            </a:r>
            <a:r>
              <a:rPr lang="ja-JP" altLang="en-US" sz="1400" dirty="0">
                <a:latin typeface="BIZ UDPゴシック" panose="020B0400000000000000" pitchFamily="50" charset="-128"/>
                <a:ea typeface="BIZ UDPゴシック" panose="020B0400000000000000" pitchFamily="50" charset="-128"/>
              </a:rPr>
              <a:t>令和</a:t>
            </a:r>
            <a:r>
              <a:rPr lang="en-US" altLang="ja-JP" sz="1400" dirty="0">
                <a:latin typeface="BIZ UDPゴシック" panose="020B0400000000000000" pitchFamily="50" charset="-128"/>
                <a:ea typeface="BIZ UDPゴシック" panose="020B0400000000000000" pitchFamily="50" charset="-128"/>
              </a:rPr>
              <a:t>6</a:t>
            </a:r>
            <a:r>
              <a:rPr lang="ja-JP" altLang="en-US" sz="1400" dirty="0">
                <a:latin typeface="BIZ UDPゴシック" panose="020B0400000000000000" pitchFamily="50" charset="-128"/>
                <a:ea typeface="BIZ UDPゴシック" panose="020B0400000000000000" pitchFamily="50" charset="-128"/>
              </a:rPr>
              <a:t>年</a:t>
            </a:r>
            <a:r>
              <a:rPr lang="en-US" altLang="ja-JP" sz="1400" dirty="0">
                <a:latin typeface="BIZ UDPゴシック" panose="020B0400000000000000" pitchFamily="50" charset="-128"/>
                <a:ea typeface="BIZ UDPゴシック" panose="020B0400000000000000" pitchFamily="50" charset="-128"/>
              </a:rPr>
              <a:t>6</a:t>
            </a:r>
            <a:r>
              <a:rPr lang="ja-JP" altLang="en-US" sz="1400" dirty="0">
                <a:latin typeface="BIZ UDPゴシック" panose="020B0400000000000000" pitchFamily="50" charset="-128"/>
                <a:ea typeface="BIZ UDPゴシック" panose="020B0400000000000000" pitchFamily="50" charset="-128"/>
              </a:rPr>
              <a:t>月現在</a:t>
            </a:r>
            <a:r>
              <a:rPr lang="en-US" altLang="ja-JP" sz="1400" dirty="0">
                <a:latin typeface="BIZ UDPゴシック" panose="020B0400000000000000" pitchFamily="50" charset="-128"/>
                <a:ea typeface="BIZ UDPゴシック" panose="020B0400000000000000" pitchFamily="50" charset="-128"/>
              </a:rPr>
              <a:t>)</a:t>
            </a:r>
            <a:endParaRPr lang="ja-JP" altLang="en-US" sz="1400" dirty="0">
              <a:latin typeface="BIZ UDPゴシック" panose="020B0400000000000000" pitchFamily="50" charset="-128"/>
              <a:ea typeface="BIZ UDPゴシック" panose="020B0400000000000000" pitchFamily="50" charset="-128"/>
            </a:endParaRPr>
          </a:p>
          <a:p>
            <a:pPr marL="0" indent="0">
              <a:lnSpc>
                <a:spcPct val="150000"/>
              </a:lnSpc>
              <a:spcBef>
                <a:spcPts val="0"/>
              </a:spcBef>
              <a:buSzPts val="1200"/>
              <a:buFont typeface="Arial" panose="020B0604020202020204" pitchFamily="34" charset="0"/>
              <a:buNone/>
            </a:pPr>
            <a:r>
              <a:rPr lang="en-US" altLang="ja-JP" sz="1400" dirty="0" err="1">
                <a:latin typeface="BIZ UDPゴシック" panose="020B0400000000000000" pitchFamily="50" charset="-128"/>
                <a:ea typeface="BIZ UDPゴシック" panose="020B0400000000000000" pitchFamily="50" charset="-128"/>
              </a:rPr>
              <a:t>BtoB</a:t>
            </a:r>
            <a:r>
              <a:rPr lang="ja-JP" altLang="en-US" sz="1400" dirty="0">
                <a:latin typeface="BIZ UDPゴシック" panose="020B0400000000000000" pitchFamily="50" charset="-128"/>
                <a:ea typeface="BIZ UDPゴシック" panose="020B0400000000000000" pitchFamily="50" charset="-128"/>
              </a:rPr>
              <a:t>（企業間電子商取引）プラットフォームの運営</a:t>
            </a:r>
          </a:p>
          <a:p>
            <a:pPr marL="0" indent="0">
              <a:lnSpc>
                <a:spcPct val="150000"/>
              </a:lnSpc>
              <a:spcBef>
                <a:spcPts val="0"/>
              </a:spcBef>
              <a:buSzPts val="1200"/>
              <a:buFont typeface="Arial" panose="020B0604020202020204" pitchFamily="34" charset="0"/>
              <a:buNone/>
            </a:pPr>
            <a:r>
              <a:rPr lang="ja-JP" altLang="en-US" sz="1400" dirty="0">
                <a:latin typeface="BIZ UDPゴシック" panose="020B0400000000000000" pitchFamily="50" charset="-128"/>
                <a:ea typeface="BIZ UDPゴシック" panose="020B0400000000000000" pitchFamily="50" charset="-128"/>
              </a:rPr>
              <a:t>株式会社</a:t>
            </a:r>
            <a:r>
              <a:rPr lang="en-US" altLang="ja-JP" sz="1400" dirty="0" err="1">
                <a:latin typeface="BIZ UDPゴシック" panose="020B0400000000000000" pitchFamily="50" charset="-128"/>
                <a:ea typeface="BIZ UDPゴシック" panose="020B0400000000000000" pitchFamily="50" charset="-128"/>
              </a:rPr>
              <a:t>Restartz</a:t>
            </a:r>
            <a:r>
              <a:rPr lang="ja-JP" altLang="en-US" sz="1400" dirty="0">
                <a:latin typeface="BIZ UDPゴシック" panose="020B0400000000000000" pitchFamily="50" charset="-128"/>
                <a:ea typeface="BIZ UDPゴシック" panose="020B0400000000000000" pitchFamily="50" charset="-128"/>
              </a:rPr>
              <a:t>株式会社インフォマートインターナショナル（香港法人）</a:t>
            </a:r>
          </a:p>
          <a:p>
            <a:pPr marL="0" indent="0">
              <a:lnSpc>
                <a:spcPct val="150000"/>
              </a:lnSpc>
              <a:spcBef>
                <a:spcPts val="0"/>
              </a:spcBef>
              <a:buSzPts val="1200"/>
              <a:buFont typeface="Arial" panose="020B0604020202020204" pitchFamily="34" charset="0"/>
              <a:buNone/>
            </a:pPr>
            <a:r>
              <a:rPr lang="en-US" altLang="ja-JP" sz="1400" dirty="0">
                <a:latin typeface="BIZ UDPゴシック" panose="020B0400000000000000" pitchFamily="50" charset="-128"/>
                <a:ea typeface="BIZ UDPゴシック" panose="020B0400000000000000" pitchFamily="50" charset="-128"/>
              </a:rPr>
              <a:t>812</a:t>
            </a:r>
            <a:r>
              <a:rPr lang="ja-JP" altLang="en-US" sz="1400" dirty="0">
                <a:latin typeface="BIZ UDPゴシック" panose="020B0400000000000000" pitchFamily="50" charset="-128"/>
                <a:ea typeface="BIZ UDPゴシック" panose="020B0400000000000000" pitchFamily="50" charset="-128"/>
              </a:rPr>
              <a:t>名（正社員</a:t>
            </a:r>
            <a:r>
              <a:rPr lang="en-US" altLang="ja-JP" sz="1400" dirty="0">
                <a:latin typeface="BIZ UDPゴシック" panose="020B0400000000000000" pitchFamily="50" charset="-128"/>
                <a:ea typeface="BIZ UDPゴシック" panose="020B0400000000000000" pitchFamily="50" charset="-128"/>
              </a:rPr>
              <a:t>663 </a:t>
            </a:r>
            <a:r>
              <a:rPr lang="ja-JP" altLang="en-US" sz="1400" dirty="0">
                <a:latin typeface="BIZ UDPゴシック" panose="020B0400000000000000" pitchFamily="50" charset="-128"/>
                <a:ea typeface="BIZ UDPゴシック" panose="020B0400000000000000" pitchFamily="50" charset="-128"/>
              </a:rPr>
              <a:t>／派遣</a:t>
            </a:r>
            <a:r>
              <a:rPr lang="en-US" altLang="ja-JP" sz="1400" dirty="0">
                <a:latin typeface="BIZ UDPゴシック" panose="020B0400000000000000" pitchFamily="50" charset="-128"/>
                <a:ea typeface="BIZ UDPゴシック" panose="020B0400000000000000" pitchFamily="50" charset="-128"/>
              </a:rPr>
              <a:t>149</a:t>
            </a:r>
            <a:r>
              <a:rPr lang="ja-JP" altLang="en-US" sz="1400" dirty="0">
                <a:latin typeface="BIZ UDPゴシック" panose="020B0400000000000000" pitchFamily="50" charset="-128"/>
                <a:ea typeface="BIZ UDPゴシック" panose="020B0400000000000000" pitchFamily="50" charset="-128"/>
              </a:rPr>
              <a:t>　令和</a:t>
            </a:r>
            <a:r>
              <a:rPr lang="en-US" altLang="ja-JP" sz="1400" dirty="0">
                <a:latin typeface="BIZ UDPゴシック" panose="020B0400000000000000" pitchFamily="50" charset="-128"/>
                <a:ea typeface="BIZ UDPゴシック" panose="020B0400000000000000" pitchFamily="50" charset="-128"/>
              </a:rPr>
              <a:t>6</a:t>
            </a:r>
            <a:r>
              <a:rPr lang="ja-JP" altLang="en-US" sz="1400" dirty="0">
                <a:latin typeface="BIZ UDPゴシック" panose="020B0400000000000000" pitchFamily="50" charset="-128"/>
                <a:ea typeface="BIZ UDPゴシック" panose="020B0400000000000000" pitchFamily="50" charset="-128"/>
              </a:rPr>
              <a:t>年</a:t>
            </a:r>
            <a:r>
              <a:rPr lang="en-US" altLang="ja-JP" sz="1400" dirty="0">
                <a:latin typeface="BIZ UDPゴシック" panose="020B0400000000000000" pitchFamily="50" charset="-128"/>
                <a:ea typeface="BIZ UDPゴシック" panose="020B0400000000000000" pitchFamily="50" charset="-128"/>
              </a:rPr>
              <a:t>6</a:t>
            </a:r>
            <a:r>
              <a:rPr lang="ja-JP" altLang="en-US" sz="1400" dirty="0">
                <a:latin typeface="BIZ UDPゴシック" panose="020B0400000000000000" pitchFamily="50" charset="-128"/>
                <a:ea typeface="BIZ UDPゴシック" panose="020B0400000000000000" pitchFamily="50" charset="-128"/>
              </a:rPr>
              <a:t>月現在）</a:t>
            </a:r>
          </a:p>
          <a:p>
            <a:pPr marL="0" indent="0">
              <a:lnSpc>
                <a:spcPct val="150000"/>
              </a:lnSpc>
              <a:spcBef>
                <a:spcPts val="0"/>
              </a:spcBef>
              <a:buSzPts val="1200"/>
              <a:buFont typeface="Arial" panose="020B0604020202020204" pitchFamily="34" charset="0"/>
              <a:buNone/>
            </a:pPr>
            <a:r>
              <a:rPr lang="en-US" altLang="ja-JP" sz="1400" u="sng" dirty="0">
                <a:solidFill>
                  <a:srgbClr val="00645A"/>
                </a:solidFill>
                <a:latin typeface="BIZ UDPゴシック" panose="020B0400000000000000" pitchFamily="50" charset="-128"/>
                <a:ea typeface="BIZ UDPゴシック" panose="020B0400000000000000" pitchFamily="50" charset="-128"/>
              </a:rPr>
              <a:t>https://www.infomart.co.jp/</a:t>
            </a:r>
            <a:endParaRPr lang="ja-JP" altLang="en-US" sz="1400" dirty="0">
              <a:solidFill>
                <a:srgbClr val="00645A"/>
              </a:solidFill>
              <a:latin typeface="BIZ UDPゴシック" panose="020B0400000000000000" pitchFamily="50" charset="-128"/>
              <a:ea typeface="BIZ UDPゴシック" panose="020B0400000000000000" pitchFamily="50" charset="-128"/>
            </a:endParaRPr>
          </a:p>
        </p:txBody>
      </p:sp>
      <p:grpSp>
        <p:nvGrpSpPr>
          <p:cNvPr id="13" name="グループ化 12">
            <a:extLst>
              <a:ext uri="{FF2B5EF4-FFF2-40B4-BE49-F238E27FC236}">
                <a16:creationId xmlns:a16="http://schemas.microsoft.com/office/drawing/2014/main" xmlns="" id="{C302FF20-19F1-5C4E-F383-6451841AAF4D}"/>
              </a:ext>
            </a:extLst>
          </p:cNvPr>
          <p:cNvGrpSpPr/>
          <p:nvPr/>
        </p:nvGrpSpPr>
        <p:grpSpPr>
          <a:xfrm>
            <a:off x="9204384" y="1784300"/>
            <a:ext cx="2570671" cy="3554820"/>
            <a:chOff x="9248181" y="1538448"/>
            <a:chExt cx="2498033" cy="3554820"/>
          </a:xfrm>
        </p:grpSpPr>
        <p:sp>
          <p:nvSpPr>
            <p:cNvPr id="9" name="Google Shape;211;p14">
              <a:extLst>
                <a:ext uri="{FF2B5EF4-FFF2-40B4-BE49-F238E27FC236}">
                  <a16:creationId xmlns:a16="http://schemas.microsoft.com/office/drawing/2014/main" xmlns="" id="{F4BB9B59-D125-6559-CC83-A247D2069A77}"/>
                </a:ext>
              </a:extLst>
            </p:cNvPr>
            <p:cNvSpPr/>
            <p:nvPr/>
          </p:nvSpPr>
          <p:spPr>
            <a:xfrm>
              <a:off x="9248181" y="1538448"/>
              <a:ext cx="2498033" cy="3554820"/>
            </a:xfrm>
            <a:prstGeom prst="rect">
              <a:avLst/>
            </a:pr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BIZ UDPゴシック" panose="020B0400000000000000" pitchFamily="50" charset="-128"/>
                <a:ea typeface="BIZ UDPゴシック" panose="020B0400000000000000" pitchFamily="50" charset="-128"/>
                <a:cs typeface="Noto Sans"/>
                <a:sym typeface="Noto Sans"/>
              </a:endParaRPr>
            </a:p>
          </p:txBody>
        </p:sp>
        <p:pic>
          <p:nvPicPr>
            <p:cNvPr id="10" name="Google Shape;212;p14">
              <a:extLst>
                <a:ext uri="{FF2B5EF4-FFF2-40B4-BE49-F238E27FC236}">
                  <a16:creationId xmlns:a16="http://schemas.microsoft.com/office/drawing/2014/main" xmlns="" id="{55AFCDFF-CA0F-D3D4-9082-9703C3D9A16B}"/>
                </a:ext>
              </a:extLst>
            </p:cNvPr>
            <p:cNvPicPr preferRelativeResize="0"/>
            <p:nvPr/>
          </p:nvPicPr>
          <p:blipFill rotWithShape="1">
            <a:blip r:embed="rId3">
              <a:alphaModFix/>
            </a:blip>
            <a:srcRect/>
            <a:stretch/>
          </p:blipFill>
          <p:spPr>
            <a:xfrm>
              <a:off x="9997426" y="2423438"/>
              <a:ext cx="999544" cy="992215"/>
            </a:xfrm>
            <a:prstGeom prst="rect">
              <a:avLst/>
            </a:prstGeom>
            <a:noFill/>
            <a:ln>
              <a:noFill/>
            </a:ln>
          </p:spPr>
        </p:pic>
        <p:sp>
          <p:nvSpPr>
            <p:cNvPr id="11" name="Google Shape;213;p14">
              <a:extLst>
                <a:ext uri="{FF2B5EF4-FFF2-40B4-BE49-F238E27FC236}">
                  <a16:creationId xmlns:a16="http://schemas.microsoft.com/office/drawing/2014/main" xmlns="" id="{01FA1439-3A63-BCE1-023E-4A2365B68E25}"/>
                </a:ext>
              </a:extLst>
            </p:cNvPr>
            <p:cNvSpPr txBox="1">
              <a:spLocks/>
            </p:cNvSpPr>
            <p:nvPr/>
          </p:nvSpPr>
          <p:spPr>
            <a:xfrm>
              <a:off x="9423909" y="3692106"/>
              <a:ext cx="2146579" cy="640175"/>
            </a:xfrm>
            <a:prstGeom prst="rect">
              <a:avLst/>
            </a:prstGeom>
            <a:noFill/>
            <a:ln>
              <a:noFill/>
            </a:ln>
          </p:spPr>
          <p:txBody>
            <a:bodyPr spcFirstLastPara="1" wrap="square" lIns="0" tIns="0" rIns="0" bIns="0" anchor="t"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lnSpc>
                  <a:spcPct val="130000"/>
                </a:lnSpc>
                <a:spcBef>
                  <a:spcPts val="0"/>
                </a:spcBef>
                <a:buSzPts val="700"/>
                <a:buFont typeface="Arial" panose="020B0604020202020204" pitchFamily="34" charset="0"/>
                <a:buNone/>
              </a:pPr>
              <a:r>
                <a:rPr lang="ja" altLang="en-US" sz="1200" dirty="0">
                  <a:latin typeface="BIZ UDPゴシック" panose="020B0400000000000000" pitchFamily="50" charset="-128"/>
                  <a:ea typeface="BIZ UDPゴシック" panose="020B0400000000000000" pitchFamily="50" charset="-128"/>
                </a:rPr>
                <a:t>「</a:t>
              </a:r>
              <a:r>
                <a:rPr lang="en-US" altLang="ja" sz="1200" dirty="0" err="1">
                  <a:latin typeface="BIZ UDPゴシック" panose="020B0400000000000000" pitchFamily="50" charset="-128"/>
                  <a:ea typeface="BIZ UDPゴシック" panose="020B0400000000000000" pitchFamily="50" charset="-128"/>
                </a:rPr>
                <a:t>BtoB</a:t>
              </a:r>
              <a:r>
                <a:rPr lang="ja-JP" altLang="en-US" sz="1200" dirty="0">
                  <a:latin typeface="BIZ UDPゴシック" panose="020B0400000000000000" pitchFamily="50" charset="-128"/>
                  <a:ea typeface="BIZ UDPゴシック" panose="020B0400000000000000" pitchFamily="50" charset="-128"/>
                </a:rPr>
                <a:t>プラットフォーム」</a:t>
              </a:r>
            </a:p>
            <a:p>
              <a:pPr marL="0" indent="0" algn="ctr">
                <a:lnSpc>
                  <a:spcPct val="130000"/>
                </a:lnSpc>
                <a:spcBef>
                  <a:spcPts val="0"/>
                </a:spcBef>
                <a:buSzPts val="700"/>
                <a:buFont typeface="Arial" panose="020B0604020202020204" pitchFamily="34" charset="0"/>
                <a:buNone/>
              </a:pPr>
              <a:r>
                <a:rPr lang="en-US" altLang="ja" sz="1000" u="sng" dirty="0">
                  <a:solidFill>
                    <a:srgbClr val="00645A"/>
                  </a:solidFill>
                  <a:latin typeface="BIZ UDPゴシック" panose="020B0400000000000000" pitchFamily="50" charset="-128"/>
                  <a:ea typeface="BIZ UDPゴシック" panose="020B0400000000000000" pitchFamily="50" charset="-128"/>
                </a:rPr>
                <a:t>https://www.infomart.co.jp/movie/</a:t>
              </a:r>
              <a:endParaRPr lang="en-US" sz="1000" dirty="0">
                <a:solidFill>
                  <a:srgbClr val="00645A"/>
                </a:solidFill>
                <a:latin typeface="BIZ UDPゴシック" panose="020B0400000000000000" pitchFamily="50" charset="-128"/>
                <a:ea typeface="BIZ UDPゴシック" panose="020B0400000000000000" pitchFamily="50" charset="-128"/>
              </a:endParaRPr>
            </a:p>
          </p:txBody>
        </p:sp>
      </p:grpSp>
      <p:pic>
        <p:nvPicPr>
          <p:cNvPr id="14" name="Google Shape;28;p20">
            <a:extLst>
              <a:ext uri="{FF2B5EF4-FFF2-40B4-BE49-F238E27FC236}">
                <a16:creationId xmlns:a16="http://schemas.microsoft.com/office/drawing/2014/main" xmlns="" id="{9A43794C-140E-7112-3F71-AE1D0D2D07BB}"/>
              </a:ext>
            </a:extLst>
          </p:cNvPr>
          <p:cNvPicPr preferRelativeResize="0"/>
          <p:nvPr/>
        </p:nvPicPr>
        <p:blipFill rotWithShape="1">
          <a:blip r:embed="rId4">
            <a:alphaModFix/>
          </a:blip>
          <a:srcRect l="-640" r="639"/>
          <a:stretch/>
        </p:blipFill>
        <p:spPr>
          <a:xfrm>
            <a:off x="10923479" y="68469"/>
            <a:ext cx="1153502" cy="393975"/>
          </a:xfrm>
          <a:prstGeom prst="rect">
            <a:avLst/>
          </a:prstGeom>
          <a:noFill/>
          <a:ln>
            <a:noFill/>
          </a:ln>
        </p:spPr>
      </p:pic>
    </p:spTree>
    <p:extLst>
      <p:ext uri="{BB962C8B-B14F-4D97-AF65-F5344CB8AC3E}">
        <p14:creationId xmlns:p14="http://schemas.microsoft.com/office/powerpoint/2010/main" val="37874690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xmlns="" id="{DB307273-DE9F-D764-3043-6F699606C659}"/>
              </a:ext>
            </a:extLst>
          </p:cNvPr>
          <p:cNvSpPr txBox="1"/>
          <p:nvPr/>
        </p:nvSpPr>
        <p:spPr>
          <a:xfrm>
            <a:off x="559854" y="63201"/>
            <a:ext cx="11296033" cy="461665"/>
          </a:xfrm>
          <a:prstGeom prst="rect">
            <a:avLst/>
          </a:prstGeom>
          <a:noFill/>
        </p:spPr>
        <p:txBody>
          <a:bodyPr wrap="square" rtlCol="0">
            <a:spAutoFit/>
          </a:bodyPr>
          <a:lstStyle/>
          <a:p>
            <a:r>
              <a:rPr lang="ja-JP" altLang="en-US" sz="2400" b="1" dirty="0">
                <a:latin typeface="BIZ UDPゴシック" panose="020B0400000000000000" pitchFamily="50" charset="-128"/>
                <a:ea typeface="BIZ UDPゴシック" panose="020B0400000000000000" pitchFamily="50" charset="-128"/>
              </a:rPr>
              <a:t>インフォマート社サービス概要</a:t>
            </a:r>
            <a:endParaRPr lang="en-US" altLang="ja-JP" sz="2400" b="1" dirty="0">
              <a:latin typeface="BIZ UDPゴシック" panose="020B0400000000000000" pitchFamily="50" charset="-128"/>
              <a:ea typeface="BIZ UDPゴシック" panose="020B0400000000000000" pitchFamily="50" charset="-128"/>
            </a:endParaRPr>
          </a:p>
        </p:txBody>
      </p:sp>
      <p:pic>
        <p:nvPicPr>
          <p:cNvPr id="112" name="Google Shape;28;p20">
            <a:extLst>
              <a:ext uri="{FF2B5EF4-FFF2-40B4-BE49-F238E27FC236}">
                <a16:creationId xmlns:a16="http://schemas.microsoft.com/office/drawing/2014/main" xmlns="" id="{8C58584C-FBCE-8C98-0124-AC2DDA2F698E}"/>
              </a:ext>
            </a:extLst>
          </p:cNvPr>
          <p:cNvPicPr preferRelativeResize="0"/>
          <p:nvPr/>
        </p:nvPicPr>
        <p:blipFill rotWithShape="1">
          <a:blip r:embed="rId3">
            <a:alphaModFix/>
          </a:blip>
          <a:srcRect l="-640" r="639"/>
          <a:stretch/>
        </p:blipFill>
        <p:spPr>
          <a:xfrm>
            <a:off x="10923479" y="68469"/>
            <a:ext cx="1153502" cy="393975"/>
          </a:xfrm>
          <a:prstGeom prst="rect">
            <a:avLst/>
          </a:prstGeom>
          <a:noFill/>
          <a:ln>
            <a:noFill/>
          </a:ln>
        </p:spPr>
      </p:pic>
      <p:sp>
        <p:nvSpPr>
          <p:cNvPr id="2" name="テキスト プレースホルダー 50">
            <a:extLst>
              <a:ext uri="{FF2B5EF4-FFF2-40B4-BE49-F238E27FC236}">
                <a16:creationId xmlns:a16="http://schemas.microsoft.com/office/drawing/2014/main" xmlns="" id="{7AEAA0D1-2626-69ED-72F6-8A51092058E9}"/>
              </a:ext>
            </a:extLst>
          </p:cNvPr>
          <p:cNvSpPr txBox="1">
            <a:spLocks/>
          </p:cNvSpPr>
          <p:nvPr/>
        </p:nvSpPr>
        <p:spPr>
          <a:xfrm>
            <a:off x="437882" y="572903"/>
            <a:ext cx="11230450" cy="7651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2000" dirty="0">
                <a:latin typeface="BIZ UDPゴシック" panose="020B0400000000000000" pitchFamily="50" charset="-128"/>
                <a:ea typeface="BIZ UDPゴシック" panose="020B0400000000000000" pitchFamily="50" charset="-128"/>
              </a:rPr>
              <a:t>企業と企業、自治体と企業をつないで結び</a:t>
            </a:r>
            <a:r>
              <a:rPr lang="ja-JP" altLang="en-US" sz="2000" spc="100" dirty="0">
                <a:latin typeface="BIZ UDPゴシック" panose="020B0400000000000000" pitchFamily="50" charset="-128"/>
                <a:ea typeface="BIZ UDPゴシック" panose="020B0400000000000000" pitchFamily="50" charset="-128"/>
              </a:rPr>
              <a:t>、</a:t>
            </a:r>
            <a:r>
              <a:rPr lang="ja-JP" altLang="en-US" sz="2000" spc="200" dirty="0">
                <a:latin typeface="BIZ UDPゴシック" panose="020B0400000000000000" pitchFamily="50" charset="-128"/>
                <a:ea typeface="BIZ UDPゴシック" panose="020B0400000000000000" pitchFamily="50" charset="-128"/>
              </a:rPr>
              <a:t>商行為を電子データ化</a:t>
            </a:r>
            <a:r>
              <a:rPr lang="ja-JP" altLang="en-US" sz="2000" dirty="0">
                <a:latin typeface="BIZ UDPゴシック" panose="020B0400000000000000" pitchFamily="50" charset="-128"/>
                <a:ea typeface="BIZ UDPゴシック" panose="020B0400000000000000" pitchFamily="50" charset="-128"/>
              </a:rPr>
              <a:t>することで</a:t>
            </a:r>
            <a:r>
              <a:rPr lang="en-US" altLang="ja-JP" sz="2000" dirty="0">
                <a:latin typeface="BIZ UDPゴシック" panose="020B0400000000000000" pitchFamily="50" charset="-128"/>
                <a:ea typeface="BIZ UDPゴシック" panose="020B0400000000000000" pitchFamily="50" charset="-128"/>
              </a:rPr>
              <a:t/>
            </a:r>
            <a:br>
              <a:rPr lang="en-US" altLang="ja-JP" sz="2000" dirty="0">
                <a:latin typeface="BIZ UDPゴシック" panose="020B0400000000000000" pitchFamily="50" charset="-128"/>
                <a:ea typeface="BIZ UDPゴシック" panose="020B0400000000000000" pitchFamily="50" charset="-128"/>
              </a:rPr>
            </a:br>
            <a:r>
              <a:rPr lang="ja-JP" altLang="en-US" sz="2000" dirty="0">
                <a:latin typeface="BIZ UDPゴシック" panose="020B0400000000000000" pitchFamily="50" charset="-128"/>
                <a:ea typeface="BIZ UDPゴシック" panose="020B0400000000000000" pitchFamily="50" charset="-128"/>
              </a:rPr>
              <a:t>業務効率化、コスト削減、ペーパーレスを実現するクラウドサービス</a:t>
            </a:r>
          </a:p>
        </p:txBody>
      </p:sp>
      <p:sp>
        <p:nvSpPr>
          <p:cNvPr id="7" name="正方形/長方形 6">
            <a:extLst>
              <a:ext uri="{FF2B5EF4-FFF2-40B4-BE49-F238E27FC236}">
                <a16:creationId xmlns:a16="http://schemas.microsoft.com/office/drawing/2014/main" xmlns="" id="{25B9496F-B828-6390-3783-EF460E9A5A63}"/>
              </a:ext>
            </a:extLst>
          </p:cNvPr>
          <p:cNvSpPr/>
          <p:nvPr/>
        </p:nvSpPr>
        <p:spPr>
          <a:xfrm>
            <a:off x="2415777" y="6264220"/>
            <a:ext cx="2313395" cy="39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sz="1200" b="0" i="0" u="none" strike="noStrike" kern="0" cap="none" spc="30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sym typeface="Arial"/>
              </a:rPr>
              <a:t>― </a:t>
            </a:r>
            <a:r>
              <a:rPr kumimoji="1" lang="ja-JP" altLang="en-US" sz="1200" b="0" i="0" u="none" strike="noStrike" kern="0" cap="none" spc="30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sym typeface="Arial"/>
              </a:rPr>
              <a:t>食品業界向け </a:t>
            </a:r>
            <a:r>
              <a:rPr kumimoji="1" lang="en-US" altLang="ja-JP" sz="1200" b="0" i="0" u="none" strike="noStrike" kern="0" cap="none" spc="30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sym typeface="Arial"/>
              </a:rPr>
              <a:t>―</a:t>
            </a:r>
            <a:endParaRPr kumimoji="1" lang="ja-JP" altLang="en-US" sz="1200" b="0" i="0" u="none" strike="noStrike" kern="0" cap="none" spc="30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sym typeface="Arial"/>
            </a:endParaRPr>
          </a:p>
        </p:txBody>
      </p:sp>
      <p:grpSp>
        <p:nvGrpSpPr>
          <p:cNvPr id="11" name="グループ化 10">
            <a:extLst>
              <a:ext uri="{FF2B5EF4-FFF2-40B4-BE49-F238E27FC236}">
                <a16:creationId xmlns:a16="http://schemas.microsoft.com/office/drawing/2014/main" xmlns="" id="{8B51148D-A354-8D5F-301F-C5BDD9D7337B}"/>
              </a:ext>
            </a:extLst>
          </p:cNvPr>
          <p:cNvGrpSpPr/>
          <p:nvPr/>
        </p:nvGrpSpPr>
        <p:grpSpPr>
          <a:xfrm>
            <a:off x="1160475" y="2584432"/>
            <a:ext cx="9874818" cy="3709768"/>
            <a:chOff x="1050792" y="1919173"/>
            <a:chExt cx="9874818" cy="3709768"/>
          </a:xfrm>
        </p:grpSpPr>
        <p:grpSp>
          <p:nvGrpSpPr>
            <p:cNvPr id="13" name="グループ化 12">
              <a:extLst>
                <a:ext uri="{FF2B5EF4-FFF2-40B4-BE49-F238E27FC236}">
                  <a16:creationId xmlns:a16="http://schemas.microsoft.com/office/drawing/2014/main" xmlns="" id="{89C032D5-E520-BD7D-0E64-031BB53C5ECF}"/>
                </a:ext>
              </a:extLst>
            </p:cNvPr>
            <p:cNvGrpSpPr/>
            <p:nvPr/>
          </p:nvGrpSpPr>
          <p:grpSpPr>
            <a:xfrm>
              <a:off x="1050792" y="1919173"/>
              <a:ext cx="4824000" cy="3709768"/>
              <a:chOff x="1050792" y="1919173"/>
              <a:chExt cx="4824000" cy="3709768"/>
            </a:xfrm>
          </p:grpSpPr>
          <p:grpSp>
            <p:nvGrpSpPr>
              <p:cNvPr id="123" name="グループ化 122">
                <a:extLst>
                  <a:ext uri="{FF2B5EF4-FFF2-40B4-BE49-F238E27FC236}">
                    <a16:creationId xmlns:a16="http://schemas.microsoft.com/office/drawing/2014/main" xmlns="" id="{05FC2B7F-73DD-803A-5753-E3EDEE7389C3}"/>
                  </a:ext>
                </a:extLst>
              </p:cNvPr>
              <p:cNvGrpSpPr/>
              <p:nvPr/>
            </p:nvGrpSpPr>
            <p:grpSpPr>
              <a:xfrm>
                <a:off x="1050792" y="1919173"/>
                <a:ext cx="4824000" cy="3709768"/>
                <a:chOff x="827730" y="1919173"/>
                <a:chExt cx="4824000" cy="3709768"/>
              </a:xfrm>
            </p:grpSpPr>
            <p:grpSp>
              <p:nvGrpSpPr>
                <p:cNvPr id="128" name="グループ化 127">
                  <a:extLst>
                    <a:ext uri="{FF2B5EF4-FFF2-40B4-BE49-F238E27FC236}">
                      <a16:creationId xmlns:a16="http://schemas.microsoft.com/office/drawing/2014/main" xmlns="" id="{99BC56D8-28A4-A064-587F-6110B4A5D0B6}"/>
                    </a:ext>
                  </a:extLst>
                </p:cNvPr>
                <p:cNvGrpSpPr/>
                <p:nvPr/>
              </p:nvGrpSpPr>
              <p:grpSpPr>
                <a:xfrm>
                  <a:off x="827730" y="4764941"/>
                  <a:ext cx="4824000" cy="864000"/>
                  <a:chOff x="821058" y="4710431"/>
                  <a:chExt cx="4824000" cy="864000"/>
                </a:xfrm>
              </p:grpSpPr>
              <p:sp>
                <p:nvSpPr>
                  <p:cNvPr id="138" name="四角形: 角を丸くする 137">
                    <a:extLst>
                      <a:ext uri="{FF2B5EF4-FFF2-40B4-BE49-F238E27FC236}">
                        <a16:creationId xmlns:a16="http://schemas.microsoft.com/office/drawing/2014/main" xmlns="" id="{E640F92E-520B-C5E7-FD06-CCCFD1B87D49}"/>
                      </a:ext>
                    </a:extLst>
                  </p:cNvPr>
                  <p:cNvSpPr/>
                  <p:nvPr/>
                </p:nvSpPr>
                <p:spPr>
                  <a:xfrm>
                    <a:off x="821058" y="4710431"/>
                    <a:ext cx="4824000" cy="864000"/>
                  </a:xfrm>
                  <a:prstGeom prst="roundRect">
                    <a:avLst>
                      <a:gd name="adj" fmla="val 0"/>
                    </a:avLst>
                  </a:prstGeom>
                  <a:solidFill>
                    <a:schemeClr val="bg1"/>
                  </a:solidFill>
                  <a:ln>
                    <a:noFill/>
                  </a:ln>
                  <a:effectLst>
                    <a:outerShdw dist="50800" dir="2700000" algn="tl" rotWithShape="0">
                      <a:schemeClr val="tx1">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1188000" tIns="36000" rIns="216000" rtlCol="0" anchor="ctr"/>
                  <a:lstStyle/>
                  <a:p>
                    <a:pPr marL="0" marR="0" lvl="0" indent="0" algn="l" defTabSz="914400" rtl="0" eaLnBrk="1" fontAlgn="auto" latinLnBrk="0" hangingPunct="1">
                      <a:lnSpc>
                        <a:spcPct val="110000"/>
                      </a:lnSpc>
                      <a:spcBef>
                        <a:spcPts val="0"/>
                      </a:spcBef>
                      <a:spcAft>
                        <a:spcPts val="0"/>
                      </a:spcAft>
                      <a:buClr>
                        <a:srgbClr val="000000"/>
                      </a:buClr>
                      <a:buSzTx/>
                      <a:buFont typeface="Arial"/>
                      <a:buNone/>
                      <a:tabLst/>
                      <a:defRPr/>
                    </a:pPr>
                    <a:r>
                      <a:rPr kumimoji="1" lang="ja-JP" altLang="en-US" sz="1300" b="0" i="0" u="none" strike="noStrike" kern="0" cap="none" spc="8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sym typeface="Arial"/>
                      </a:rPr>
                      <a:t>新規取引・協業、既存取引先拡大を目的に、相手を知る「情報の収集・分析機能」と</a:t>
                    </a:r>
                    <a:r>
                      <a:rPr kumimoji="1" lang="en-US" altLang="ja-JP" sz="1300" b="0" i="0" u="none" strike="noStrike" kern="0" cap="none" spc="8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sym typeface="Arial"/>
                      </a:rPr>
                      <a:t/>
                    </a:r>
                    <a:br>
                      <a:rPr kumimoji="1" lang="en-US" altLang="ja-JP" sz="1300" b="0" i="0" u="none" strike="noStrike" kern="0" cap="none" spc="8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sym typeface="Arial"/>
                      </a:rPr>
                    </a:br>
                    <a:r>
                      <a:rPr kumimoji="1" lang="ja-JP" altLang="en-US" sz="1300" b="0" i="0" u="none" strike="noStrike" kern="0" cap="none" spc="8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sym typeface="Arial"/>
                      </a:rPr>
                      <a:t>相手に知らせる「企業・商品</a:t>
                    </a:r>
                    <a:r>
                      <a:rPr kumimoji="1" lang="en-US" altLang="ja-JP" sz="1300" b="0" i="0" u="none" strike="noStrike" kern="0" cap="none" spc="8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sym typeface="Arial"/>
                      </a:rPr>
                      <a:t>PR</a:t>
                    </a:r>
                    <a:r>
                      <a:rPr kumimoji="1" lang="ja-JP" altLang="en-US" sz="1300" b="0" i="0" u="none" strike="noStrike" kern="0" cap="none" spc="8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sym typeface="Arial"/>
                      </a:rPr>
                      <a:t>機能」を提供</a:t>
                    </a:r>
                  </a:p>
                </p:txBody>
              </p:sp>
              <p:sp>
                <p:nvSpPr>
                  <p:cNvPr id="139" name="正方形/長方形 138">
                    <a:extLst>
                      <a:ext uri="{FF2B5EF4-FFF2-40B4-BE49-F238E27FC236}">
                        <a16:creationId xmlns:a16="http://schemas.microsoft.com/office/drawing/2014/main" xmlns="" id="{C18564CF-4693-46A7-B128-59B7AD399DA1}"/>
                      </a:ext>
                    </a:extLst>
                  </p:cNvPr>
                  <p:cNvSpPr/>
                  <p:nvPr/>
                </p:nvSpPr>
                <p:spPr>
                  <a:xfrm>
                    <a:off x="821058" y="4710431"/>
                    <a:ext cx="1044000" cy="864000"/>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1" lang="ja-JP" altLang="en-US" sz="1400" b="0" i="0" u="none" strike="noStrike" kern="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sym typeface="Arial"/>
                    </a:endParaRPr>
                  </a:p>
                </p:txBody>
              </p:sp>
            </p:grpSp>
            <p:grpSp>
              <p:nvGrpSpPr>
                <p:cNvPr id="129" name="グループ化 128">
                  <a:extLst>
                    <a:ext uri="{FF2B5EF4-FFF2-40B4-BE49-F238E27FC236}">
                      <a16:creationId xmlns:a16="http://schemas.microsoft.com/office/drawing/2014/main" xmlns="" id="{D0B4DCD0-692A-1CA9-3B63-47BACD3DD6DB}"/>
                    </a:ext>
                  </a:extLst>
                </p:cNvPr>
                <p:cNvGrpSpPr/>
                <p:nvPr/>
              </p:nvGrpSpPr>
              <p:grpSpPr>
                <a:xfrm>
                  <a:off x="827730" y="3816351"/>
                  <a:ext cx="4824000" cy="864000"/>
                  <a:chOff x="821058" y="3675417"/>
                  <a:chExt cx="4824000" cy="864000"/>
                </a:xfrm>
              </p:grpSpPr>
              <p:sp>
                <p:nvSpPr>
                  <p:cNvPr id="136" name="四角形: 角を丸くする 135">
                    <a:extLst>
                      <a:ext uri="{FF2B5EF4-FFF2-40B4-BE49-F238E27FC236}">
                        <a16:creationId xmlns:a16="http://schemas.microsoft.com/office/drawing/2014/main" xmlns="" id="{87524AE2-8CAD-50D0-E181-79AE04132E76}"/>
                      </a:ext>
                    </a:extLst>
                  </p:cNvPr>
                  <p:cNvSpPr/>
                  <p:nvPr/>
                </p:nvSpPr>
                <p:spPr>
                  <a:xfrm>
                    <a:off x="821058" y="3675417"/>
                    <a:ext cx="4824000" cy="864000"/>
                  </a:xfrm>
                  <a:prstGeom prst="roundRect">
                    <a:avLst>
                      <a:gd name="adj" fmla="val 0"/>
                    </a:avLst>
                  </a:prstGeom>
                  <a:solidFill>
                    <a:schemeClr val="bg1"/>
                  </a:solidFill>
                  <a:ln>
                    <a:noFill/>
                  </a:ln>
                  <a:effectLst>
                    <a:outerShdw dist="50800" dir="2700000" algn="tl" rotWithShape="0">
                      <a:schemeClr val="tx1">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1188000" tIns="36000" rIns="216000" rtlCol="0" anchor="ctr"/>
                  <a:lstStyle/>
                  <a:p>
                    <a:pPr marL="0" marR="0" lvl="0" indent="0" algn="l" defTabSz="914400" rtl="0" eaLnBrk="1" fontAlgn="auto" latinLnBrk="0" hangingPunct="1">
                      <a:lnSpc>
                        <a:spcPct val="110000"/>
                      </a:lnSpc>
                      <a:spcBef>
                        <a:spcPts val="0"/>
                      </a:spcBef>
                      <a:spcAft>
                        <a:spcPts val="0"/>
                      </a:spcAft>
                      <a:buClr>
                        <a:srgbClr val="000000"/>
                      </a:buClr>
                      <a:buSzTx/>
                      <a:buFont typeface="Arial"/>
                      <a:buNone/>
                      <a:tabLst/>
                      <a:defRPr/>
                    </a:pPr>
                    <a:r>
                      <a:rPr kumimoji="1" lang="ja-JP" altLang="en-US" sz="1300" b="0" i="0" u="none" strike="noStrike" kern="0" cap="none" spc="8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sym typeface="Arial"/>
                      </a:rPr>
                      <a:t>販売側と仕入れ側の企業をダイレクトに</a:t>
                    </a:r>
                    <a:r>
                      <a:rPr kumimoji="1" lang="en-US" altLang="ja-JP" sz="1300" b="0" i="0" u="none" strike="noStrike" kern="0" cap="none" spc="8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sym typeface="Arial"/>
                      </a:rPr>
                      <a:t/>
                    </a:r>
                    <a:br>
                      <a:rPr kumimoji="1" lang="en-US" altLang="ja-JP" sz="1300" b="0" i="0" u="none" strike="noStrike" kern="0" cap="none" spc="8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sym typeface="Arial"/>
                      </a:rPr>
                    </a:br>
                    <a:r>
                      <a:rPr kumimoji="1" lang="ja-JP" altLang="en-US" sz="1300" b="0" i="0" u="none" strike="noStrike" kern="0" cap="none" spc="8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sym typeface="Arial"/>
                      </a:rPr>
                      <a:t>マッチング、効率的に理想の商品や取引先をみつけることができる仕組み</a:t>
                    </a:r>
                  </a:p>
                </p:txBody>
              </p:sp>
              <p:sp>
                <p:nvSpPr>
                  <p:cNvPr id="137" name="正方形/長方形 136">
                    <a:extLst>
                      <a:ext uri="{FF2B5EF4-FFF2-40B4-BE49-F238E27FC236}">
                        <a16:creationId xmlns:a16="http://schemas.microsoft.com/office/drawing/2014/main" xmlns="" id="{120D26AA-8922-9D5D-1974-90364AB76DA0}"/>
                      </a:ext>
                    </a:extLst>
                  </p:cNvPr>
                  <p:cNvSpPr/>
                  <p:nvPr/>
                </p:nvSpPr>
                <p:spPr>
                  <a:xfrm>
                    <a:off x="821058" y="3675417"/>
                    <a:ext cx="1044000" cy="864000"/>
                  </a:xfrm>
                  <a:prstGeom prst="rect">
                    <a:avLst/>
                  </a:prstGeom>
                  <a:solidFill>
                    <a:srgbClr val="D668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1" lang="ja-JP" altLang="en-US" sz="1400" b="0" i="0" u="none" strike="noStrike" kern="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sym typeface="Arial"/>
                    </a:endParaRPr>
                  </a:p>
                </p:txBody>
              </p:sp>
            </p:grpSp>
            <p:grpSp>
              <p:nvGrpSpPr>
                <p:cNvPr id="130" name="グループ化 129">
                  <a:extLst>
                    <a:ext uri="{FF2B5EF4-FFF2-40B4-BE49-F238E27FC236}">
                      <a16:creationId xmlns:a16="http://schemas.microsoft.com/office/drawing/2014/main" xmlns="" id="{CE4BEDBF-682E-FB78-D459-2A9E47C33E0A}"/>
                    </a:ext>
                  </a:extLst>
                </p:cNvPr>
                <p:cNvGrpSpPr/>
                <p:nvPr/>
              </p:nvGrpSpPr>
              <p:grpSpPr>
                <a:xfrm>
                  <a:off x="827730" y="1919173"/>
                  <a:ext cx="4824000" cy="864000"/>
                  <a:chOff x="821058" y="1694489"/>
                  <a:chExt cx="4824000" cy="864000"/>
                </a:xfrm>
              </p:grpSpPr>
              <p:sp>
                <p:nvSpPr>
                  <p:cNvPr id="134" name="四角形: 角を丸くする 133">
                    <a:extLst>
                      <a:ext uri="{FF2B5EF4-FFF2-40B4-BE49-F238E27FC236}">
                        <a16:creationId xmlns:a16="http://schemas.microsoft.com/office/drawing/2014/main" xmlns="" id="{E0BA69B5-B836-A5A6-895A-B127700BBDCB}"/>
                      </a:ext>
                    </a:extLst>
                  </p:cNvPr>
                  <p:cNvSpPr/>
                  <p:nvPr/>
                </p:nvSpPr>
                <p:spPr>
                  <a:xfrm>
                    <a:off x="821058" y="1694489"/>
                    <a:ext cx="4824000" cy="864000"/>
                  </a:xfrm>
                  <a:prstGeom prst="roundRect">
                    <a:avLst>
                      <a:gd name="adj" fmla="val 0"/>
                    </a:avLst>
                  </a:prstGeom>
                  <a:solidFill>
                    <a:schemeClr val="bg1"/>
                  </a:solidFill>
                  <a:ln>
                    <a:noFill/>
                  </a:ln>
                  <a:effectLst>
                    <a:outerShdw dist="50800" dir="2700000" algn="tl" rotWithShape="0">
                      <a:schemeClr val="tx1">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1188000" tIns="36000" rIns="216000" rtlCol="0" anchor="ctr"/>
                  <a:lstStyle/>
                  <a:p>
                    <a:pPr marL="0" marR="0" lvl="0" indent="0" algn="l" defTabSz="914400" rtl="0" eaLnBrk="1" fontAlgn="auto" latinLnBrk="0" hangingPunct="1">
                      <a:lnSpc>
                        <a:spcPct val="110000"/>
                      </a:lnSpc>
                      <a:spcBef>
                        <a:spcPts val="0"/>
                      </a:spcBef>
                      <a:spcAft>
                        <a:spcPts val="0"/>
                      </a:spcAft>
                      <a:buClr>
                        <a:srgbClr val="000000"/>
                      </a:buClr>
                      <a:buSzTx/>
                      <a:buFont typeface="Arial"/>
                      <a:buNone/>
                      <a:tabLst/>
                      <a:defRPr/>
                    </a:pPr>
                    <a:r>
                      <a:rPr kumimoji="1" lang="ja-JP" altLang="en-US" sz="1300" b="0" i="0" u="none" strike="noStrike" kern="0" cap="none" spc="8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sym typeface="Arial"/>
                      </a:rPr>
                      <a:t>発注～受注、請求金額の確定までを総合</a:t>
                    </a:r>
                    <a:r>
                      <a:rPr kumimoji="1" lang="en-US" altLang="ja-JP" sz="1300" b="0" i="0" u="none" strike="noStrike" kern="0" cap="none" spc="8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sym typeface="Arial"/>
                      </a:rPr>
                      <a:t/>
                    </a:r>
                    <a:br>
                      <a:rPr kumimoji="1" lang="en-US" altLang="ja-JP" sz="1300" b="0" i="0" u="none" strike="noStrike" kern="0" cap="none" spc="8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sym typeface="Arial"/>
                      </a:rPr>
                    </a:br>
                    <a:r>
                      <a:rPr kumimoji="1" lang="ja-JP" altLang="en-US" sz="1300" b="0" i="0" u="none" strike="noStrike" kern="0" cap="none" spc="8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sym typeface="Arial"/>
                      </a:rPr>
                      <a:t>管理することにより、受発注業務の時短と</a:t>
                    </a:r>
                    <a:r>
                      <a:rPr kumimoji="1" lang="en-US" altLang="ja-JP" sz="1300" b="0" i="0" u="none" strike="noStrike" kern="0" cap="none" spc="8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sym typeface="Arial"/>
                      </a:rPr>
                      <a:t/>
                    </a:r>
                    <a:br>
                      <a:rPr kumimoji="1" lang="en-US" altLang="ja-JP" sz="1300" b="0" i="0" u="none" strike="noStrike" kern="0" cap="none" spc="8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sym typeface="Arial"/>
                      </a:rPr>
                    </a:br>
                    <a:r>
                      <a:rPr kumimoji="1" lang="ja-JP" altLang="en-US" sz="1300" b="0" i="0" u="none" strike="noStrike" kern="0" cap="none" spc="8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sym typeface="Arial"/>
                      </a:rPr>
                      <a:t>コスト削減を実現する仕組み</a:t>
                    </a:r>
                  </a:p>
                </p:txBody>
              </p:sp>
              <p:sp>
                <p:nvSpPr>
                  <p:cNvPr id="135" name="正方形/長方形 134">
                    <a:extLst>
                      <a:ext uri="{FF2B5EF4-FFF2-40B4-BE49-F238E27FC236}">
                        <a16:creationId xmlns:a16="http://schemas.microsoft.com/office/drawing/2014/main" xmlns="" id="{2CE0D841-AA64-5321-4C23-C24FEA501FF1}"/>
                      </a:ext>
                    </a:extLst>
                  </p:cNvPr>
                  <p:cNvSpPr/>
                  <p:nvPr/>
                </p:nvSpPr>
                <p:spPr>
                  <a:xfrm>
                    <a:off x="821058" y="1694489"/>
                    <a:ext cx="1044000" cy="864000"/>
                  </a:xfrm>
                  <a:prstGeom prst="rect">
                    <a:avLst/>
                  </a:prstGeom>
                  <a:solidFill>
                    <a:srgbClr val="2D67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1" lang="ja-JP" altLang="en-US" sz="1400" b="0" i="0" u="none" strike="noStrike" kern="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sym typeface="Arial"/>
                    </a:endParaRPr>
                  </a:p>
                </p:txBody>
              </p:sp>
            </p:grpSp>
            <p:grpSp>
              <p:nvGrpSpPr>
                <p:cNvPr id="131" name="グループ化 130">
                  <a:extLst>
                    <a:ext uri="{FF2B5EF4-FFF2-40B4-BE49-F238E27FC236}">
                      <a16:creationId xmlns:a16="http://schemas.microsoft.com/office/drawing/2014/main" xmlns="" id="{94E48823-B7FF-AC68-9E3D-40191C9C5735}"/>
                    </a:ext>
                  </a:extLst>
                </p:cNvPr>
                <p:cNvGrpSpPr/>
                <p:nvPr/>
              </p:nvGrpSpPr>
              <p:grpSpPr>
                <a:xfrm>
                  <a:off x="827730" y="2867762"/>
                  <a:ext cx="4824000" cy="864000"/>
                  <a:chOff x="821058" y="2674271"/>
                  <a:chExt cx="4824000" cy="864000"/>
                </a:xfrm>
              </p:grpSpPr>
              <p:sp>
                <p:nvSpPr>
                  <p:cNvPr id="132" name="四角形: 角を丸くする 131">
                    <a:extLst>
                      <a:ext uri="{FF2B5EF4-FFF2-40B4-BE49-F238E27FC236}">
                        <a16:creationId xmlns:a16="http://schemas.microsoft.com/office/drawing/2014/main" xmlns="" id="{D2062E3B-1E72-EAB5-97D9-05B52F33886B}"/>
                      </a:ext>
                    </a:extLst>
                  </p:cNvPr>
                  <p:cNvSpPr/>
                  <p:nvPr/>
                </p:nvSpPr>
                <p:spPr>
                  <a:xfrm>
                    <a:off x="821058" y="2674271"/>
                    <a:ext cx="4824000" cy="864000"/>
                  </a:xfrm>
                  <a:prstGeom prst="roundRect">
                    <a:avLst>
                      <a:gd name="adj" fmla="val 0"/>
                    </a:avLst>
                  </a:prstGeom>
                  <a:solidFill>
                    <a:schemeClr val="bg1"/>
                  </a:solidFill>
                  <a:ln>
                    <a:noFill/>
                  </a:ln>
                  <a:effectLst>
                    <a:outerShdw dist="50800" dir="2700000" algn="tl" rotWithShape="0">
                      <a:schemeClr val="tx1">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1188000" tIns="36000" rIns="216000" rtlCol="0" anchor="ctr"/>
                  <a:lstStyle/>
                  <a:p>
                    <a:pPr marL="0" marR="0" lvl="0" indent="0" algn="l" defTabSz="914400" rtl="0" eaLnBrk="1" fontAlgn="auto" latinLnBrk="0" hangingPunct="1">
                      <a:lnSpc>
                        <a:spcPct val="110000"/>
                      </a:lnSpc>
                      <a:spcBef>
                        <a:spcPts val="0"/>
                      </a:spcBef>
                      <a:spcAft>
                        <a:spcPts val="0"/>
                      </a:spcAft>
                      <a:buClr>
                        <a:srgbClr val="000000"/>
                      </a:buClr>
                      <a:buSzTx/>
                      <a:buFont typeface="Arial"/>
                      <a:buNone/>
                      <a:tabLst/>
                      <a:defRPr/>
                    </a:pPr>
                    <a:r>
                      <a:rPr kumimoji="1" lang="ja-JP" altLang="en-US" sz="1300" b="0" i="0" u="none" strike="noStrike" kern="0" cap="none" spc="8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sym typeface="Arial"/>
                      </a:rPr>
                      <a:t>食の安心・安全に不可欠な商品規格書を</a:t>
                    </a:r>
                    <a:r>
                      <a:rPr kumimoji="1" lang="en-US" altLang="ja-JP" sz="1300" b="0" i="0" u="none" strike="noStrike" kern="0" cap="none" spc="8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sym typeface="Arial"/>
                      </a:rPr>
                      <a:t/>
                    </a:r>
                    <a:br>
                      <a:rPr kumimoji="1" lang="en-US" altLang="ja-JP" sz="1300" b="0" i="0" u="none" strike="noStrike" kern="0" cap="none" spc="8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sym typeface="Arial"/>
                      </a:rPr>
                    </a:br>
                    <a:r>
                      <a:rPr kumimoji="1" lang="ja-JP" altLang="en-US" sz="1300" b="0" i="0" u="none" strike="noStrike" kern="0" cap="none" spc="8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sym typeface="Arial"/>
                      </a:rPr>
                      <a:t>外食・卸・メーカー・原材料メーカーの</a:t>
                    </a:r>
                    <a:r>
                      <a:rPr kumimoji="1" lang="en-US" altLang="ja-JP" sz="1300" b="0" i="0" u="none" strike="noStrike" kern="0" cap="none" spc="8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sym typeface="Arial"/>
                      </a:rPr>
                      <a:t/>
                    </a:r>
                    <a:br>
                      <a:rPr kumimoji="1" lang="en-US" altLang="ja-JP" sz="1300" b="0" i="0" u="none" strike="noStrike" kern="0" cap="none" spc="8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sym typeface="Arial"/>
                      </a:rPr>
                    </a:br>
                    <a:r>
                      <a:rPr kumimoji="1" lang="ja-JP" altLang="en-US" sz="1300" b="0" i="0" u="none" strike="noStrike" kern="0" cap="none" spc="8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sym typeface="Arial"/>
                      </a:rPr>
                      <a:t>各企業間でデータ共有する仕組み</a:t>
                    </a:r>
                  </a:p>
                </p:txBody>
              </p:sp>
              <p:sp>
                <p:nvSpPr>
                  <p:cNvPr id="133" name="正方形/長方形 132">
                    <a:extLst>
                      <a:ext uri="{FF2B5EF4-FFF2-40B4-BE49-F238E27FC236}">
                        <a16:creationId xmlns:a16="http://schemas.microsoft.com/office/drawing/2014/main" xmlns="" id="{CAB6A402-FC61-1F42-D94B-AE0BC57BFE20}"/>
                      </a:ext>
                    </a:extLst>
                  </p:cNvPr>
                  <p:cNvSpPr/>
                  <p:nvPr/>
                </p:nvSpPr>
                <p:spPr>
                  <a:xfrm>
                    <a:off x="821058" y="2674271"/>
                    <a:ext cx="1044000" cy="864000"/>
                  </a:xfrm>
                  <a:prstGeom prst="rect">
                    <a:avLst/>
                  </a:prstGeom>
                  <a:solidFill>
                    <a:srgbClr val="E191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1" lang="ja-JP" altLang="en-US" sz="1400" b="0" i="0" u="none" strike="noStrike" kern="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sym typeface="Arial"/>
                    </a:endParaRPr>
                  </a:p>
                </p:txBody>
              </p:sp>
            </p:grpSp>
          </p:grpSp>
          <p:sp>
            <p:nvSpPr>
              <p:cNvPr id="124" name="正方形/長方形 123">
                <a:extLst>
                  <a:ext uri="{FF2B5EF4-FFF2-40B4-BE49-F238E27FC236}">
                    <a16:creationId xmlns:a16="http://schemas.microsoft.com/office/drawing/2014/main" xmlns="" id="{A10C43DE-0E5B-96B5-2C27-17BB0121B9CA}"/>
                  </a:ext>
                </a:extLst>
              </p:cNvPr>
              <p:cNvSpPr/>
              <p:nvPr/>
            </p:nvSpPr>
            <p:spPr>
              <a:xfrm>
                <a:off x="1052498" y="2082650"/>
                <a:ext cx="1044000" cy="4981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ja-JP" altLang="en-US" sz="2000" b="1" i="0" u="none" strike="noStrike" kern="0" cap="none" spc="10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sym typeface="Arial"/>
                  </a:rPr>
                  <a:t>受発注</a:t>
                </a:r>
              </a:p>
            </p:txBody>
          </p:sp>
          <p:sp>
            <p:nvSpPr>
              <p:cNvPr id="125" name="正方形/長方形 124">
                <a:extLst>
                  <a:ext uri="{FF2B5EF4-FFF2-40B4-BE49-F238E27FC236}">
                    <a16:creationId xmlns:a16="http://schemas.microsoft.com/office/drawing/2014/main" xmlns="" id="{9B5D78A9-DE81-C76D-2DFD-6F55E0247533}"/>
                  </a:ext>
                </a:extLst>
              </p:cNvPr>
              <p:cNvSpPr/>
              <p:nvPr/>
            </p:nvSpPr>
            <p:spPr>
              <a:xfrm>
                <a:off x="1052498" y="3034851"/>
                <a:ext cx="1044000" cy="4981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ja-JP" altLang="en-US" sz="2000" b="1" i="0" u="none" strike="noStrike" kern="0" cap="none" spc="10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sym typeface="Arial"/>
                  </a:rPr>
                  <a:t>規格書</a:t>
                </a:r>
              </a:p>
            </p:txBody>
          </p:sp>
          <p:sp>
            <p:nvSpPr>
              <p:cNvPr id="126" name="正方形/長方形 125">
                <a:extLst>
                  <a:ext uri="{FF2B5EF4-FFF2-40B4-BE49-F238E27FC236}">
                    <a16:creationId xmlns:a16="http://schemas.microsoft.com/office/drawing/2014/main" xmlns="" id="{97049804-46BF-DF7D-8E58-C9C24D32D8A0}"/>
                  </a:ext>
                </a:extLst>
              </p:cNvPr>
              <p:cNvSpPr/>
              <p:nvPr/>
            </p:nvSpPr>
            <p:spPr>
              <a:xfrm>
                <a:off x="1052498" y="3970381"/>
                <a:ext cx="1044000" cy="4981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ja-JP" altLang="en-US" sz="2000" b="1" i="0" u="none" strike="noStrike" kern="0" cap="none" spc="60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sym typeface="Arial"/>
                  </a:rPr>
                  <a:t>商談</a:t>
                </a:r>
              </a:p>
            </p:txBody>
          </p:sp>
          <p:sp>
            <p:nvSpPr>
              <p:cNvPr id="127" name="正方形/長方形 126">
                <a:extLst>
                  <a:ext uri="{FF2B5EF4-FFF2-40B4-BE49-F238E27FC236}">
                    <a16:creationId xmlns:a16="http://schemas.microsoft.com/office/drawing/2014/main" xmlns="" id="{06FA06A0-BBE2-84E3-1DFF-FD66AD9B574A}"/>
                  </a:ext>
                </a:extLst>
              </p:cNvPr>
              <p:cNvSpPr/>
              <p:nvPr/>
            </p:nvSpPr>
            <p:spPr>
              <a:xfrm>
                <a:off x="1052498" y="4919620"/>
                <a:ext cx="1044000" cy="4981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ja-JP" altLang="en-US" sz="1800" b="1" i="0" u="none" strike="noStrike" kern="0" cap="none" spc="10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sym typeface="Arial"/>
                  </a:rPr>
                  <a:t>業界</a:t>
                </a:r>
                <a:r>
                  <a:rPr kumimoji="1" lang="en-US" altLang="ja-JP" sz="1800" b="1" i="0" u="none" strike="noStrike" kern="0" cap="none" spc="100" normalizeH="0" baseline="0" noProof="0" dirty="0" err="1">
                    <a:ln>
                      <a:noFill/>
                    </a:ln>
                    <a:solidFill>
                      <a:srgbClr val="FFFFFF"/>
                    </a:solidFill>
                    <a:effectLst/>
                    <a:uLnTx/>
                    <a:uFillTx/>
                    <a:latin typeface="BIZ UDPゴシック" panose="020B0400000000000000" pitchFamily="50" charset="-128"/>
                    <a:ea typeface="BIZ UDPゴシック" panose="020B0400000000000000" pitchFamily="50" charset="-128"/>
                    <a:sym typeface="Arial"/>
                  </a:rPr>
                  <a:t>ch</a:t>
                </a:r>
                <a:endParaRPr kumimoji="1" lang="ja-JP" altLang="en-US" sz="1800" b="1" i="0" u="none" strike="noStrike" kern="0" cap="none" spc="10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sym typeface="Arial"/>
                </a:endParaRPr>
              </a:p>
            </p:txBody>
          </p:sp>
        </p:grpSp>
        <p:grpSp>
          <p:nvGrpSpPr>
            <p:cNvPr id="103" name="グループ化 102">
              <a:extLst>
                <a:ext uri="{FF2B5EF4-FFF2-40B4-BE49-F238E27FC236}">
                  <a16:creationId xmlns:a16="http://schemas.microsoft.com/office/drawing/2014/main" xmlns="" id="{E069BFB4-25FB-4B6D-2BBE-F11C57E03498}"/>
                </a:ext>
              </a:extLst>
            </p:cNvPr>
            <p:cNvGrpSpPr/>
            <p:nvPr/>
          </p:nvGrpSpPr>
          <p:grpSpPr>
            <a:xfrm>
              <a:off x="6096000" y="1919173"/>
              <a:ext cx="4829610" cy="3709768"/>
              <a:chOff x="6311598" y="1919173"/>
              <a:chExt cx="4829610" cy="3709768"/>
            </a:xfrm>
          </p:grpSpPr>
          <p:grpSp>
            <p:nvGrpSpPr>
              <p:cNvPr id="104" name="グループ化 103">
                <a:extLst>
                  <a:ext uri="{FF2B5EF4-FFF2-40B4-BE49-F238E27FC236}">
                    <a16:creationId xmlns:a16="http://schemas.microsoft.com/office/drawing/2014/main" xmlns="" id="{70E64FA9-97FD-FA64-4C01-7E4A24A168F2}"/>
                  </a:ext>
                </a:extLst>
              </p:cNvPr>
              <p:cNvGrpSpPr/>
              <p:nvPr/>
            </p:nvGrpSpPr>
            <p:grpSpPr>
              <a:xfrm>
                <a:off x="6317208" y="1919173"/>
                <a:ext cx="4824000" cy="3709768"/>
                <a:chOff x="6496841" y="1919173"/>
                <a:chExt cx="4824000" cy="3709768"/>
              </a:xfrm>
            </p:grpSpPr>
            <p:grpSp>
              <p:nvGrpSpPr>
                <p:cNvPr id="109" name="グループ化 108">
                  <a:extLst>
                    <a:ext uri="{FF2B5EF4-FFF2-40B4-BE49-F238E27FC236}">
                      <a16:creationId xmlns:a16="http://schemas.microsoft.com/office/drawing/2014/main" xmlns="" id="{1B2F30FD-CC54-FE44-8BBB-18652D83F525}"/>
                    </a:ext>
                  </a:extLst>
                </p:cNvPr>
                <p:cNvGrpSpPr/>
                <p:nvPr/>
              </p:nvGrpSpPr>
              <p:grpSpPr>
                <a:xfrm>
                  <a:off x="6496841" y="1919173"/>
                  <a:ext cx="4824000" cy="864000"/>
                  <a:chOff x="6510944" y="1847309"/>
                  <a:chExt cx="4824000" cy="864000"/>
                </a:xfrm>
              </p:grpSpPr>
              <p:sp>
                <p:nvSpPr>
                  <p:cNvPr id="121" name="四角形: 角を丸くする 120">
                    <a:extLst>
                      <a:ext uri="{FF2B5EF4-FFF2-40B4-BE49-F238E27FC236}">
                        <a16:creationId xmlns:a16="http://schemas.microsoft.com/office/drawing/2014/main" xmlns="" id="{EF2E7A1B-BA5A-752B-C418-0C3876CCE613}"/>
                      </a:ext>
                    </a:extLst>
                  </p:cNvPr>
                  <p:cNvSpPr/>
                  <p:nvPr/>
                </p:nvSpPr>
                <p:spPr>
                  <a:xfrm>
                    <a:off x="6510944" y="1847309"/>
                    <a:ext cx="4824000" cy="864000"/>
                  </a:xfrm>
                  <a:prstGeom prst="roundRect">
                    <a:avLst>
                      <a:gd name="adj" fmla="val 0"/>
                    </a:avLst>
                  </a:prstGeom>
                  <a:solidFill>
                    <a:schemeClr val="bg1"/>
                  </a:solidFill>
                  <a:ln>
                    <a:noFill/>
                  </a:ln>
                  <a:effectLst>
                    <a:outerShdw dist="50800" dir="2700000" algn="tl" rotWithShape="0">
                      <a:schemeClr val="tx1">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1188000" tIns="36000" rIns="216000" rtlCol="0" anchor="ctr"/>
                  <a:lstStyle/>
                  <a:p>
                    <a:pPr>
                      <a:lnSpc>
                        <a:spcPct val="110000"/>
                      </a:lnSpc>
                      <a:buClr>
                        <a:srgbClr val="000000"/>
                      </a:buClr>
                    </a:pPr>
                    <a:r>
                      <a:rPr lang="ja-JP" altLang="en-US" sz="1300" kern="0" spc="80" dirty="0">
                        <a:solidFill>
                          <a:srgbClr val="000000"/>
                        </a:solidFill>
                        <a:latin typeface="BIZ UDPゴシック" panose="020B0400000000000000" pitchFamily="50" charset="-128"/>
                        <a:ea typeface="BIZ UDPゴシック" panose="020B0400000000000000" pitchFamily="50" charset="-128"/>
                        <a:sym typeface="Arial"/>
                      </a:rPr>
                      <a:t>あらゆる商材の”見積・発注・受注・納品・</a:t>
                    </a:r>
                    <a:r>
                      <a:rPr lang="en-US" altLang="ja-JP" sz="1300" kern="0" spc="80" dirty="0">
                        <a:solidFill>
                          <a:srgbClr val="000000"/>
                        </a:solidFill>
                        <a:latin typeface="BIZ UDPゴシック" panose="020B0400000000000000" pitchFamily="50" charset="-128"/>
                        <a:ea typeface="BIZ UDPゴシック" panose="020B0400000000000000" pitchFamily="50" charset="-128"/>
                        <a:sym typeface="Arial"/>
                      </a:rPr>
                      <a:t/>
                    </a:r>
                    <a:br>
                      <a:rPr lang="en-US" altLang="ja-JP" sz="1300" kern="0" spc="80" dirty="0">
                        <a:solidFill>
                          <a:srgbClr val="000000"/>
                        </a:solidFill>
                        <a:latin typeface="BIZ UDPゴシック" panose="020B0400000000000000" pitchFamily="50" charset="-128"/>
                        <a:ea typeface="BIZ UDPゴシック" panose="020B0400000000000000" pitchFamily="50" charset="-128"/>
                        <a:sym typeface="Arial"/>
                      </a:rPr>
                    </a:br>
                    <a:r>
                      <a:rPr lang="ja-JP" altLang="en-US" sz="1300" kern="0" spc="80" dirty="0">
                        <a:solidFill>
                          <a:srgbClr val="000000"/>
                        </a:solidFill>
                        <a:latin typeface="BIZ UDPゴシック" panose="020B0400000000000000" pitchFamily="50" charset="-128"/>
                        <a:ea typeface="BIZ UDPゴシック" panose="020B0400000000000000" pitchFamily="50" charset="-128"/>
                        <a:sym typeface="Arial"/>
                      </a:rPr>
                      <a:t>受領・検収”までの取引を一元管理</a:t>
                    </a:r>
                  </a:p>
                </p:txBody>
              </p:sp>
              <p:sp>
                <p:nvSpPr>
                  <p:cNvPr id="122" name="正方形/長方形 121">
                    <a:extLst>
                      <a:ext uri="{FF2B5EF4-FFF2-40B4-BE49-F238E27FC236}">
                        <a16:creationId xmlns:a16="http://schemas.microsoft.com/office/drawing/2014/main" xmlns="" id="{23835570-668B-84F4-89F7-6B69CC7394D9}"/>
                      </a:ext>
                    </a:extLst>
                  </p:cNvPr>
                  <p:cNvSpPr/>
                  <p:nvPr/>
                </p:nvSpPr>
                <p:spPr>
                  <a:xfrm>
                    <a:off x="6510944" y="1847309"/>
                    <a:ext cx="1044000" cy="864000"/>
                  </a:xfrm>
                  <a:prstGeom prst="rect">
                    <a:avLst/>
                  </a:prstGeom>
                  <a:solidFill>
                    <a:srgbClr val="0758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1" lang="ja-JP" altLang="en-US" sz="1400" b="0" i="0" u="none" strike="noStrike" kern="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sym typeface="Arial"/>
                    </a:endParaRPr>
                  </a:p>
                </p:txBody>
              </p:sp>
            </p:grpSp>
            <p:grpSp>
              <p:nvGrpSpPr>
                <p:cNvPr id="110" name="グループ化 109">
                  <a:extLst>
                    <a:ext uri="{FF2B5EF4-FFF2-40B4-BE49-F238E27FC236}">
                      <a16:creationId xmlns:a16="http://schemas.microsoft.com/office/drawing/2014/main" xmlns="" id="{5F380B8B-C369-4489-3E45-AAF29B7CAB77}"/>
                    </a:ext>
                  </a:extLst>
                </p:cNvPr>
                <p:cNvGrpSpPr/>
                <p:nvPr/>
              </p:nvGrpSpPr>
              <p:grpSpPr>
                <a:xfrm>
                  <a:off x="6496841" y="2867762"/>
                  <a:ext cx="4824000" cy="864000"/>
                  <a:chOff x="6496841" y="2810462"/>
                  <a:chExt cx="4824000" cy="864000"/>
                </a:xfrm>
              </p:grpSpPr>
              <p:sp>
                <p:nvSpPr>
                  <p:cNvPr id="119" name="四角形: 角を丸くする 118">
                    <a:extLst>
                      <a:ext uri="{FF2B5EF4-FFF2-40B4-BE49-F238E27FC236}">
                        <a16:creationId xmlns:a16="http://schemas.microsoft.com/office/drawing/2014/main" xmlns="" id="{BBCDD36E-E915-76E3-3470-FF5E020F7478}"/>
                      </a:ext>
                    </a:extLst>
                  </p:cNvPr>
                  <p:cNvSpPr/>
                  <p:nvPr/>
                </p:nvSpPr>
                <p:spPr>
                  <a:xfrm>
                    <a:off x="6496841" y="2810462"/>
                    <a:ext cx="4824000" cy="864000"/>
                  </a:xfrm>
                  <a:prstGeom prst="roundRect">
                    <a:avLst>
                      <a:gd name="adj" fmla="val 0"/>
                    </a:avLst>
                  </a:prstGeom>
                  <a:solidFill>
                    <a:schemeClr val="accent1">
                      <a:lumMod val="20000"/>
                      <a:lumOff val="80000"/>
                    </a:schemeClr>
                  </a:solidFill>
                  <a:ln>
                    <a:noFill/>
                  </a:ln>
                  <a:effectLst>
                    <a:outerShdw dist="50800" dir="2700000" algn="tl" rotWithShape="0">
                      <a:schemeClr val="tx1">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1188000" tIns="36000" rIns="216000" rtlCol="0" anchor="ctr"/>
                  <a:lstStyle/>
                  <a:p>
                    <a:pPr marL="0" marR="0" lvl="0" indent="0" algn="l" defTabSz="914400" rtl="0" eaLnBrk="1" fontAlgn="auto" latinLnBrk="0" hangingPunct="1">
                      <a:lnSpc>
                        <a:spcPct val="110000"/>
                      </a:lnSpc>
                      <a:spcBef>
                        <a:spcPts val="0"/>
                      </a:spcBef>
                      <a:spcAft>
                        <a:spcPts val="0"/>
                      </a:spcAft>
                      <a:buClr>
                        <a:srgbClr val="000000"/>
                      </a:buClr>
                      <a:buSzTx/>
                      <a:buFont typeface="Arial"/>
                      <a:buNone/>
                      <a:tabLst/>
                      <a:defRPr/>
                    </a:pPr>
                    <a:r>
                      <a:rPr kumimoji="1" lang="ja-JP" altLang="en-US" sz="1300" b="0" i="0" u="none"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sym typeface="Arial"/>
                      </a:rPr>
                      <a:t>電子請求書の受取・発行のほか、支払通知</a:t>
                    </a:r>
                    <a:endParaRPr kumimoji="1" lang="en-US" altLang="ja-JP" sz="1300" b="0" i="0" u="none"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sym typeface="Arial"/>
                    </a:endParaRPr>
                  </a:p>
                  <a:p>
                    <a:pPr marL="0" marR="0" lvl="0" indent="0" algn="l" defTabSz="914400" rtl="0" eaLnBrk="1" fontAlgn="auto" latinLnBrk="0" hangingPunct="1">
                      <a:lnSpc>
                        <a:spcPct val="110000"/>
                      </a:lnSpc>
                      <a:spcBef>
                        <a:spcPts val="0"/>
                      </a:spcBef>
                      <a:spcAft>
                        <a:spcPts val="0"/>
                      </a:spcAft>
                      <a:buClr>
                        <a:srgbClr val="000000"/>
                      </a:buClr>
                      <a:buSzTx/>
                      <a:buFont typeface="Arial"/>
                      <a:buNone/>
                      <a:tabLst/>
                      <a:defRPr/>
                    </a:pPr>
                    <a:r>
                      <a:rPr kumimoji="1" lang="ja-JP" altLang="en-US" sz="1300" b="0" i="0" u="none"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sym typeface="Arial"/>
                      </a:rPr>
                      <a:t>機能、督促機能、消込機能などを搭載。</a:t>
                    </a:r>
                    <a:r>
                      <a:rPr kumimoji="1" lang="en-US" altLang="ja-JP" sz="1300" b="0" i="0" u="none"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sym typeface="Arial"/>
                      </a:rPr>
                      <a:t/>
                    </a:r>
                    <a:br>
                      <a:rPr kumimoji="1" lang="en-US" altLang="ja-JP" sz="1300" b="0" i="0" u="none"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sym typeface="Arial"/>
                      </a:rPr>
                    </a:br>
                    <a:r>
                      <a:rPr kumimoji="1" lang="ja-JP" altLang="en-US" sz="1300" b="0" i="0" u="none"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sym typeface="Arial"/>
                      </a:rPr>
                      <a:t>業界や企業規模を問わずにご利用可能</a:t>
                    </a:r>
                  </a:p>
                </p:txBody>
              </p:sp>
              <p:sp>
                <p:nvSpPr>
                  <p:cNvPr id="120" name="正方形/長方形 119">
                    <a:extLst>
                      <a:ext uri="{FF2B5EF4-FFF2-40B4-BE49-F238E27FC236}">
                        <a16:creationId xmlns:a16="http://schemas.microsoft.com/office/drawing/2014/main" xmlns="" id="{EA251108-EEB5-87D6-F25B-407D320F165E}"/>
                      </a:ext>
                    </a:extLst>
                  </p:cNvPr>
                  <p:cNvSpPr/>
                  <p:nvPr/>
                </p:nvSpPr>
                <p:spPr>
                  <a:xfrm>
                    <a:off x="6496841" y="2810462"/>
                    <a:ext cx="1044000" cy="864000"/>
                  </a:xfrm>
                  <a:prstGeom prst="rect">
                    <a:avLst/>
                  </a:prstGeom>
                  <a:solidFill>
                    <a:srgbClr val="358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1" lang="ja-JP" altLang="en-US" sz="1400" b="0" i="0" u="none" strike="noStrike" kern="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sym typeface="Arial"/>
                    </a:endParaRPr>
                  </a:p>
                </p:txBody>
              </p:sp>
            </p:grpSp>
            <p:grpSp>
              <p:nvGrpSpPr>
                <p:cNvPr id="111" name="グループ化 110">
                  <a:extLst>
                    <a:ext uri="{FF2B5EF4-FFF2-40B4-BE49-F238E27FC236}">
                      <a16:creationId xmlns:a16="http://schemas.microsoft.com/office/drawing/2014/main" xmlns="" id="{CAE06A7F-CFC9-F61C-6A29-7B225FB81EFF}"/>
                    </a:ext>
                  </a:extLst>
                </p:cNvPr>
                <p:cNvGrpSpPr/>
                <p:nvPr/>
              </p:nvGrpSpPr>
              <p:grpSpPr>
                <a:xfrm>
                  <a:off x="6496841" y="3816351"/>
                  <a:ext cx="4824000" cy="864000"/>
                  <a:chOff x="6510944" y="3723849"/>
                  <a:chExt cx="4824000" cy="864000"/>
                </a:xfrm>
              </p:grpSpPr>
              <p:sp>
                <p:nvSpPr>
                  <p:cNvPr id="117" name="四角形: 角を丸くする 116">
                    <a:extLst>
                      <a:ext uri="{FF2B5EF4-FFF2-40B4-BE49-F238E27FC236}">
                        <a16:creationId xmlns:a16="http://schemas.microsoft.com/office/drawing/2014/main" xmlns="" id="{8790CA1D-A227-581B-7160-A211CE64DCDB}"/>
                      </a:ext>
                    </a:extLst>
                  </p:cNvPr>
                  <p:cNvSpPr/>
                  <p:nvPr/>
                </p:nvSpPr>
                <p:spPr>
                  <a:xfrm>
                    <a:off x="6510944" y="3723849"/>
                    <a:ext cx="4824000" cy="864000"/>
                  </a:xfrm>
                  <a:prstGeom prst="roundRect">
                    <a:avLst>
                      <a:gd name="adj" fmla="val 0"/>
                    </a:avLst>
                  </a:prstGeom>
                  <a:solidFill>
                    <a:schemeClr val="bg1"/>
                  </a:solidFill>
                  <a:ln>
                    <a:noFill/>
                  </a:ln>
                  <a:effectLst>
                    <a:outerShdw dist="50800" dir="2700000" algn="tl" rotWithShape="0">
                      <a:schemeClr val="tx1">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1188000" tIns="36000" rIns="216000" rtlCol="0" anchor="ctr"/>
                  <a:lstStyle/>
                  <a:p>
                    <a:pPr>
                      <a:lnSpc>
                        <a:spcPct val="110000"/>
                      </a:lnSpc>
                      <a:buClr>
                        <a:srgbClr val="000000"/>
                      </a:buClr>
                    </a:pPr>
                    <a:r>
                      <a:rPr lang="ja-JP" altLang="en-US" sz="1300" kern="0" spc="80" dirty="0">
                        <a:solidFill>
                          <a:srgbClr val="000000"/>
                        </a:solidFill>
                        <a:latin typeface="BIZ UDPゴシック" panose="020B0400000000000000" pitchFamily="50" charset="-128"/>
                        <a:ea typeface="BIZ UDPゴシック" panose="020B0400000000000000" pitchFamily="50" charset="-128"/>
                        <a:sym typeface="Arial"/>
                      </a:rPr>
                      <a:t>契約書の締結・管理・社内承認を一元</a:t>
                    </a:r>
                    <a:r>
                      <a:rPr lang="ja-JP" altLang="en-US" sz="1300" kern="0" spc="80">
                        <a:solidFill>
                          <a:srgbClr val="000000"/>
                        </a:solidFill>
                        <a:latin typeface="BIZ UDPゴシック" panose="020B0400000000000000" pitchFamily="50" charset="-128"/>
                        <a:ea typeface="BIZ UDPゴシック" panose="020B0400000000000000" pitchFamily="50" charset="-128"/>
                        <a:sym typeface="Arial"/>
                      </a:rPr>
                      <a:t>管理。</a:t>
                    </a:r>
                    <a:r>
                      <a:rPr lang="en-US" altLang="ja-JP" sz="1300" kern="0" spc="80" dirty="0">
                        <a:solidFill>
                          <a:srgbClr val="000000"/>
                        </a:solidFill>
                        <a:latin typeface="BIZ UDPゴシック" panose="020B0400000000000000" pitchFamily="50" charset="-128"/>
                        <a:ea typeface="BIZ UDPゴシック" panose="020B0400000000000000" pitchFamily="50" charset="-128"/>
                        <a:sym typeface="Arial"/>
                      </a:rPr>
                      <a:t/>
                    </a:r>
                    <a:br>
                      <a:rPr lang="en-US" altLang="ja-JP" sz="1300" kern="0" spc="80" dirty="0">
                        <a:solidFill>
                          <a:srgbClr val="000000"/>
                        </a:solidFill>
                        <a:latin typeface="BIZ UDPゴシック" panose="020B0400000000000000" pitchFamily="50" charset="-128"/>
                        <a:ea typeface="BIZ UDPゴシック" panose="020B0400000000000000" pitchFamily="50" charset="-128"/>
                        <a:sym typeface="Arial"/>
                      </a:rPr>
                    </a:br>
                    <a:r>
                      <a:rPr lang="ja-JP" altLang="en-US" sz="1300" kern="0" spc="80" dirty="0">
                        <a:solidFill>
                          <a:srgbClr val="000000"/>
                        </a:solidFill>
                        <a:latin typeface="BIZ UDPゴシック" panose="020B0400000000000000" pitchFamily="50" charset="-128"/>
                        <a:ea typeface="BIZ UDPゴシック" panose="020B0400000000000000" pitchFamily="50" charset="-128"/>
                        <a:sym typeface="Arial"/>
                      </a:rPr>
                      <a:t>最新のブロックチェーン技術に</a:t>
                    </a:r>
                    <a:r>
                      <a:rPr lang="ja-JP" altLang="en-US" sz="1300" kern="0" spc="80">
                        <a:solidFill>
                          <a:srgbClr val="000000"/>
                        </a:solidFill>
                        <a:latin typeface="BIZ UDPゴシック" panose="020B0400000000000000" pitchFamily="50" charset="-128"/>
                        <a:ea typeface="BIZ UDPゴシック" panose="020B0400000000000000" pitchFamily="50" charset="-128"/>
                        <a:sym typeface="Arial"/>
                      </a:rPr>
                      <a:t>より、</a:t>
                    </a:r>
                    <a:r>
                      <a:rPr lang="en-US" altLang="ja-JP" sz="1300" kern="0" spc="80" dirty="0">
                        <a:solidFill>
                          <a:srgbClr val="000000"/>
                        </a:solidFill>
                        <a:latin typeface="BIZ UDPゴシック" panose="020B0400000000000000" pitchFamily="50" charset="-128"/>
                        <a:ea typeface="BIZ UDPゴシック" panose="020B0400000000000000" pitchFamily="50" charset="-128"/>
                        <a:sym typeface="Arial"/>
                      </a:rPr>
                      <a:t/>
                    </a:r>
                    <a:br>
                      <a:rPr lang="en-US" altLang="ja-JP" sz="1300" kern="0" spc="80" dirty="0">
                        <a:solidFill>
                          <a:srgbClr val="000000"/>
                        </a:solidFill>
                        <a:latin typeface="BIZ UDPゴシック" panose="020B0400000000000000" pitchFamily="50" charset="-128"/>
                        <a:ea typeface="BIZ UDPゴシック" panose="020B0400000000000000" pitchFamily="50" charset="-128"/>
                        <a:sym typeface="Arial"/>
                      </a:rPr>
                    </a:br>
                    <a:r>
                      <a:rPr lang="ja-JP" altLang="en-US" sz="1300" kern="0" spc="80" dirty="0">
                        <a:solidFill>
                          <a:srgbClr val="000000"/>
                        </a:solidFill>
                        <a:latin typeface="BIZ UDPゴシック" panose="020B0400000000000000" pitchFamily="50" charset="-128"/>
                        <a:ea typeface="BIZ UDPゴシック" panose="020B0400000000000000" pitchFamily="50" charset="-128"/>
                        <a:sym typeface="Arial"/>
                      </a:rPr>
                      <a:t>契約内容の信頼性を確保</a:t>
                    </a:r>
                  </a:p>
                </p:txBody>
              </p:sp>
              <p:sp>
                <p:nvSpPr>
                  <p:cNvPr id="118" name="正方形/長方形 117">
                    <a:extLst>
                      <a:ext uri="{FF2B5EF4-FFF2-40B4-BE49-F238E27FC236}">
                        <a16:creationId xmlns:a16="http://schemas.microsoft.com/office/drawing/2014/main" xmlns="" id="{EB775550-A0FB-99AD-DAFC-9AED5F573A1B}"/>
                      </a:ext>
                    </a:extLst>
                  </p:cNvPr>
                  <p:cNvSpPr/>
                  <p:nvPr/>
                </p:nvSpPr>
                <p:spPr>
                  <a:xfrm>
                    <a:off x="6510944" y="3723849"/>
                    <a:ext cx="1044000" cy="864000"/>
                  </a:xfrm>
                  <a:prstGeom prst="rect">
                    <a:avLst/>
                  </a:prstGeom>
                  <a:solidFill>
                    <a:srgbClr val="9B4F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1" lang="ja-JP" altLang="en-US" sz="1400" b="0" i="0" u="none" strike="noStrike" kern="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sym typeface="Arial"/>
                    </a:endParaRPr>
                  </a:p>
                </p:txBody>
              </p:sp>
            </p:grpSp>
            <p:grpSp>
              <p:nvGrpSpPr>
                <p:cNvPr id="114" name="グループ化 113">
                  <a:extLst>
                    <a:ext uri="{FF2B5EF4-FFF2-40B4-BE49-F238E27FC236}">
                      <a16:creationId xmlns:a16="http://schemas.microsoft.com/office/drawing/2014/main" xmlns="" id="{5E050554-7823-6172-5E50-487A2210422E}"/>
                    </a:ext>
                  </a:extLst>
                </p:cNvPr>
                <p:cNvGrpSpPr/>
                <p:nvPr/>
              </p:nvGrpSpPr>
              <p:grpSpPr>
                <a:xfrm>
                  <a:off x="6496841" y="4764941"/>
                  <a:ext cx="4824000" cy="864000"/>
                  <a:chOff x="6510944" y="4733237"/>
                  <a:chExt cx="4824000" cy="864000"/>
                </a:xfrm>
              </p:grpSpPr>
              <p:sp>
                <p:nvSpPr>
                  <p:cNvPr id="115" name="四角形: 角を丸くする 114">
                    <a:extLst>
                      <a:ext uri="{FF2B5EF4-FFF2-40B4-BE49-F238E27FC236}">
                        <a16:creationId xmlns:a16="http://schemas.microsoft.com/office/drawing/2014/main" xmlns="" id="{31525568-9B02-73BC-0E5E-4306420FD990}"/>
                      </a:ext>
                    </a:extLst>
                  </p:cNvPr>
                  <p:cNvSpPr/>
                  <p:nvPr/>
                </p:nvSpPr>
                <p:spPr>
                  <a:xfrm>
                    <a:off x="6510944" y="4733237"/>
                    <a:ext cx="4824000" cy="864000"/>
                  </a:xfrm>
                  <a:prstGeom prst="roundRect">
                    <a:avLst>
                      <a:gd name="adj" fmla="val 0"/>
                    </a:avLst>
                  </a:prstGeom>
                  <a:solidFill>
                    <a:schemeClr val="bg1"/>
                  </a:solidFill>
                  <a:ln>
                    <a:noFill/>
                  </a:ln>
                  <a:effectLst>
                    <a:outerShdw dist="50800" dir="2700000" algn="tl" rotWithShape="0">
                      <a:schemeClr val="tx1">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1188000" tIns="36000" rIns="216000" rtlCol="0" anchor="ctr"/>
                  <a:lstStyle/>
                  <a:p>
                    <a:pPr marL="0" marR="0" lvl="0" indent="0" algn="l" defTabSz="914400" rtl="0" eaLnBrk="1" fontAlgn="auto" latinLnBrk="0" hangingPunct="1">
                      <a:lnSpc>
                        <a:spcPct val="110000"/>
                      </a:lnSpc>
                      <a:spcBef>
                        <a:spcPts val="0"/>
                      </a:spcBef>
                      <a:spcAft>
                        <a:spcPts val="0"/>
                      </a:spcAft>
                      <a:buClr>
                        <a:srgbClr val="000000"/>
                      </a:buClr>
                      <a:buSzTx/>
                      <a:buFont typeface="Arial"/>
                      <a:buNone/>
                      <a:tabLst/>
                      <a:defRPr/>
                    </a:pPr>
                    <a:r>
                      <a:rPr kumimoji="1" lang="ja-JP" altLang="en-US" sz="1300" b="0" i="0" u="none" strike="noStrike" kern="0" cap="none" spc="4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sym typeface="Arial"/>
                      </a:rPr>
                      <a:t>見積書の作成・発行はもちろん、保管や開封状況の確認、質問・回答の履歴確認など、</a:t>
                    </a:r>
                    <a:r>
                      <a:rPr kumimoji="1" lang="en-US" altLang="ja-JP" sz="1300" b="0" i="0" u="none" strike="noStrike" kern="0" cap="none" spc="4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sym typeface="Arial"/>
                      </a:rPr>
                      <a:t/>
                    </a:r>
                    <a:br>
                      <a:rPr kumimoji="1" lang="en-US" altLang="ja-JP" sz="1300" b="0" i="0" u="none" strike="noStrike" kern="0" cap="none" spc="4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sym typeface="Arial"/>
                      </a:rPr>
                    </a:br>
                    <a:r>
                      <a:rPr kumimoji="1" lang="ja-JP" altLang="en-US" sz="1300" b="0" i="0" u="none" strike="noStrike" kern="0" cap="none" spc="4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sym typeface="Arial"/>
                      </a:rPr>
                      <a:t>さまざまなやり取りや業務を一元管理</a:t>
                    </a:r>
                  </a:p>
                </p:txBody>
              </p:sp>
              <p:sp>
                <p:nvSpPr>
                  <p:cNvPr id="116" name="正方形/長方形 115">
                    <a:extLst>
                      <a:ext uri="{FF2B5EF4-FFF2-40B4-BE49-F238E27FC236}">
                        <a16:creationId xmlns:a16="http://schemas.microsoft.com/office/drawing/2014/main" xmlns="" id="{5019D496-F3FC-8385-3547-89F129AF0C6A}"/>
                      </a:ext>
                    </a:extLst>
                  </p:cNvPr>
                  <p:cNvSpPr/>
                  <p:nvPr/>
                </p:nvSpPr>
                <p:spPr>
                  <a:xfrm>
                    <a:off x="6510944" y="4733237"/>
                    <a:ext cx="1044000" cy="864000"/>
                  </a:xfrm>
                  <a:prstGeom prst="rect">
                    <a:avLst/>
                  </a:prstGeom>
                  <a:solidFill>
                    <a:srgbClr val="439A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1" lang="ja-JP" altLang="en-US" sz="1400" b="0" i="0" u="none" strike="noStrike" kern="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sym typeface="Arial"/>
                    </a:endParaRPr>
                  </a:p>
                </p:txBody>
              </p:sp>
            </p:grpSp>
          </p:grpSp>
          <p:sp>
            <p:nvSpPr>
              <p:cNvPr id="105" name="正方形/長方形 104">
                <a:extLst>
                  <a:ext uri="{FF2B5EF4-FFF2-40B4-BE49-F238E27FC236}">
                    <a16:creationId xmlns:a16="http://schemas.microsoft.com/office/drawing/2014/main" xmlns="" id="{849F3185-7D53-0BE4-1D75-A07D0502B4A7}"/>
                  </a:ext>
                </a:extLst>
              </p:cNvPr>
              <p:cNvSpPr/>
              <p:nvPr/>
            </p:nvSpPr>
            <p:spPr>
              <a:xfrm>
                <a:off x="6311598" y="2082650"/>
                <a:ext cx="1044000" cy="4981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sz="1600" b="1" i="0" u="none" strike="noStrike" kern="0" cap="none" spc="10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sym typeface="Arial"/>
                  </a:rPr>
                  <a:t>TRADE</a:t>
                </a:r>
                <a:endParaRPr kumimoji="1" lang="ja-JP" altLang="en-US" sz="1600" b="1" i="0" u="none" strike="noStrike" kern="0" cap="none" spc="10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sym typeface="Arial"/>
                </a:endParaRPr>
              </a:p>
            </p:txBody>
          </p:sp>
          <p:sp>
            <p:nvSpPr>
              <p:cNvPr id="106" name="正方形/長方形 105">
                <a:extLst>
                  <a:ext uri="{FF2B5EF4-FFF2-40B4-BE49-F238E27FC236}">
                    <a16:creationId xmlns:a16="http://schemas.microsoft.com/office/drawing/2014/main" xmlns="" id="{36DDB2A7-4914-9C86-1D0E-C7F783B3D5B4}"/>
                  </a:ext>
                </a:extLst>
              </p:cNvPr>
              <p:cNvSpPr/>
              <p:nvPr/>
            </p:nvSpPr>
            <p:spPr>
              <a:xfrm>
                <a:off x="6311598" y="3034851"/>
                <a:ext cx="1044000" cy="4981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ja-JP" altLang="en-US" sz="2000" b="1" i="0" u="none" strike="noStrike" kern="0" cap="none" spc="10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sym typeface="Arial"/>
                  </a:rPr>
                  <a:t>請求書</a:t>
                </a:r>
              </a:p>
            </p:txBody>
          </p:sp>
          <p:sp>
            <p:nvSpPr>
              <p:cNvPr id="107" name="正方形/長方形 106">
                <a:extLst>
                  <a:ext uri="{FF2B5EF4-FFF2-40B4-BE49-F238E27FC236}">
                    <a16:creationId xmlns:a16="http://schemas.microsoft.com/office/drawing/2014/main" xmlns="" id="{24D44BEF-9750-87AC-121D-B6AF4DBEACD9}"/>
                  </a:ext>
                </a:extLst>
              </p:cNvPr>
              <p:cNvSpPr/>
              <p:nvPr/>
            </p:nvSpPr>
            <p:spPr>
              <a:xfrm>
                <a:off x="6311598" y="3970381"/>
                <a:ext cx="1044000" cy="4981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ja-JP" altLang="en-US" sz="2000" b="1" i="0" u="none" strike="noStrike" kern="0" cap="none" spc="10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sym typeface="Arial"/>
                  </a:rPr>
                  <a:t>契約書</a:t>
                </a:r>
              </a:p>
            </p:txBody>
          </p:sp>
          <p:sp>
            <p:nvSpPr>
              <p:cNvPr id="108" name="正方形/長方形 107">
                <a:extLst>
                  <a:ext uri="{FF2B5EF4-FFF2-40B4-BE49-F238E27FC236}">
                    <a16:creationId xmlns:a16="http://schemas.microsoft.com/office/drawing/2014/main" xmlns="" id="{5A0E61B3-2E9D-A126-0E3A-D4958867E8B8}"/>
                  </a:ext>
                </a:extLst>
              </p:cNvPr>
              <p:cNvSpPr/>
              <p:nvPr/>
            </p:nvSpPr>
            <p:spPr>
              <a:xfrm>
                <a:off x="6311598" y="4919620"/>
                <a:ext cx="1044000" cy="4981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ja-JP" altLang="en-US" sz="2000" b="1" i="0" u="none" strike="noStrike" kern="0" cap="none" spc="10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sym typeface="Arial"/>
                  </a:rPr>
                  <a:t>見積書</a:t>
                </a:r>
              </a:p>
            </p:txBody>
          </p:sp>
        </p:grpSp>
      </p:grpSp>
      <p:sp>
        <p:nvSpPr>
          <p:cNvPr id="140" name="正方形/長方形 139">
            <a:extLst>
              <a:ext uri="{FF2B5EF4-FFF2-40B4-BE49-F238E27FC236}">
                <a16:creationId xmlns:a16="http://schemas.microsoft.com/office/drawing/2014/main" xmlns="" id="{F040B59E-0864-2F92-3B30-C3C3FE0FEE8B}"/>
              </a:ext>
            </a:extLst>
          </p:cNvPr>
          <p:cNvSpPr/>
          <p:nvPr/>
        </p:nvSpPr>
        <p:spPr>
          <a:xfrm>
            <a:off x="7480450" y="6264220"/>
            <a:ext cx="2313395" cy="39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sz="1200" b="0" i="0" u="none" strike="noStrike" kern="0" cap="none" spc="30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sym typeface="Arial"/>
              </a:rPr>
              <a:t>― </a:t>
            </a:r>
            <a:r>
              <a:rPr kumimoji="1" lang="ja-JP" altLang="en-US" sz="1200" b="0" i="0" u="none" strike="noStrike" kern="0" cap="none" spc="30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sym typeface="Arial"/>
              </a:rPr>
              <a:t>全業界向け </a:t>
            </a:r>
            <a:r>
              <a:rPr kumimoji="1" lang="en-US" altLang="ja-JP" sz="1200" b="0" i="0" u="none" strike="noStrike" kern="0" cap="none" spc="30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sym typeface="Arial"/>
              </a:rPr>
              <a:t>―</a:t>
            </a:r>
            <a:endParaRPr kumimoji="1" lang="ja-JP" altLang="en-US" sz="1200" b="0" i="0" u="none" strike="noStrike" kern="0" cap="none" spc="30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sym typeface="Arial"/>
            </a:endParaRPr>
          </a:p>
        </p:txBody>
      </p:sp>
      <p:pic>
        <p:nvPicPr>
          <p:cNvPr id="141" name="Google Shape;106;p2">
            <a:extLst>
              <a:ext uri="{FF2B5EF4-FFF2-40B4-BE49-F238E27FC236}">
                <a16:creationId xmlns:a16="http://schemas.microsoft.com/office/drawing/2014/main" xmlns="" id="{FF9E43D9-CD54-48FC-83C5-844571D624AB}"/>
              </a:ext>
            </a:extLst>
          </p:cNvPr>
          <p:cNvPicPr preferRelativeResize="0"/>
          <p:nvPr/>
        </p:nvPicPr>
        <p:blipFill rotWithShape="1">
          <a:blip r:embed="rId4">
            <a:alphaModFix/>
          </a:blip>
          <a:srcRect/>
          <a:stretch/>
        </p:blipFill>
        <p:spPr>
          <a:xfrm>
            <a:off x="5402572" y="1539114"/>
            <a:ext cx="1425355" cy="925349"/>
          </a:xfrm>
          <a:prstGeom prst="rect">
            <a:avLst/>
          </a:prstGeom>
          <a:noFill/>
          <a:ln>
            <a:noFill/>
          </a:ln>
        </p:spPr>
      </p:pic>
      <p:pic>
        <p:nvPicPr>
          <p:cNvPr id="142" name="グラフィックス 141">
            <a:extLst>
              <a:ext uri="{FF2B5EF4-FFF2-40B4-BE49-F238E27FC236}">
                <a16:creationId xmlns:a16="http://schemas.microsoft.com/office/drawing/2014/main" xmlns="" id="{24851A7C-F091-5788-C9E4-B0DDD241E97B}"/>
              </a:ext>
            </a:extLst>
          </p:cNvPr>
          <p:cNvPicPr>
            <a:picLocks noChangeAspect="1"/>
          </p:cNvPicPr>
          <p:nvPr/>
        </p:nvPicPr>
        <p:blipFill>
          <a:blip r:embed="rId5">
            <a:extLst>
              <a:ext uri="{96DAC541-7B7A-43D3-8B79-37D633B846F1}"/>
            </a:extLst>
          </a:blip>
          <a:stretch>
            <a:fillRect/>
          </a:stretch>
        </p:blipFill>
        <p:spPr>
          <a:xfrm>
            <a:off x="8379808" y="1604409"/>
            <a:ext cx="657940" cy="720000"/>
          </a:xfrm>
          <a:prstGeom prst="rect">
            <a:avLst/>
          </a:prstGeom>
        </p:spPr>
      </p:pic>
      <p:pic>
        <p:nvPicPr>
          <p:cNvPr id="143" name="グラフィックス 142">
            <a:extLst>
              <a:ext uri="{FF2B5EF4-FFF2-40B4-BE49-F238E27FC236}">
                <a16:creationId xmlns:a16="http://schemas.microsoft.com/office/drawing/2014/main" xmlns="" id="{0908132B-E13C-4795-4272-6B4B4A058756}"/>
              </a:ext>
            </a:extLst>
          </p:cNvPr>
          <p:cNvPicPr>
            <a:picLocks noChangeAspect="1"/>
          </p:cNvPicPr>
          <p:nvPr/>
        </p:nvPicPr>
        <p:blipFill>
          <a:blip r:embed="rId6">
            <a:extLst>
              <a:ext uri="{96DAC541-7B7A-43D3-8B79-37D633B846F1}"/>
            </a:extLst>
          </a:blip>
          <a:stretch>
            <a:fillRect/>
          </a:stretch>
        </p:blipFill>
        <p:spPr>
          <a:xfrm>
            <a:off x="3005331" y="1624494"/>
            <a:ext cx="845360" cy="720000"/>
          </a:xfrm>
          <a:prstGeom prst="rect">
            <a:avLst/>
          </a:prstGeom>
        </p:spPr>
      </p:pic>
      <p:grpSp>
        <p:nvGrpSpPr>
          <p:cNvPr id="144" name="グループ化 143">
            <a:extLst>
              <a:ext uri="{FF2B5EF4-FFF2-40B4-BE49-F238E27FC236}">
                <a16:creationId xmlns:a16="http://schemas.microsoft.com/office/drawing/2014/main" xmlns="" id="{44501415-DADB-876D-6EBD-FF9DCB689293}"/>
              </a:ext>
            </a:extLst>
          </p:cNvPr>
          <p:cNvGrpSpPr/>
          <p:nvPr/>
        </p:nvGrpSpPr>
        <p:grpSpPr>
          <a:xfrm>
            <a:off x="3984378" y="1666049"/>
            <a:ext cx="4235592" cy="409575"/>
            <a:chOff x="4004550" y="1666049"/>
            <a:chExt cx="4235592" cy="409575"/>
          </a:xfrm>
        </p:grpSpPr>
        <p:grpSp>
          <p:nvGrpSpPr>
            <p:cNvPr id="145" name="グループ化 144">
              <a:extLst>
                <a:ext uri="{FF2B5EF4-FFF2-40B4-BE49-F238E27FC236}">
                  <a16:creationId xmlns:a16="http://schemas.microsoft.com/office/drawing/2014/main" xmlns="" id="{C974E847-EE1D-692D-1898-19B9F2F2CDDF}"/>
                </a:ext>
              </a:extLst>
            </p:cNvPr>
            <p:cNvGrpSpPr/>
            <p:nvPr/>
          </p:nvGrpSpPr>
          <p:grpSpPr>
            <a:xfrm>
              <a:off x="6935587" y="1666049"/>
              <a:ext cx="1304555" cy="409575"/>
              <a:chOff x="6891427" y="1623893"/>
              <a:chExt cx="1304555" cy="409575"/>
            </a:xfrm>
          </p:grpSpPr>
          <p:cxnSp>
            <p:nvCxnSpPr>
              <p:cNvPr id="154" name="直線コネクタ 153">
                <a:extLst>
                  <a:ext uri="{FF2B5EF4-FFF2-40B4-BE49-F238E27FC236}">
                    <a16:creationId xmlns:a16="http://schemas.microsoft.com/office/drawing/2014/main" xmlns="" id="{2930F48A-B23A-F529-018B-0E0418B3EAAD}"/>
                  </a:ext>
                </a:extLst>
              </p:cNvPr>
              <p:cNvCxnSpPr>
                <a:cxnSpLocks/>
              </p:cNvCxnSpPr>
              <p:nvPr/>
            </p:nvCxnSpPr>
            <p:spPr>
              <a:xfrm>
                <a:off x="6891427" y="2001788"/>
                <a:ext cx="1304555" cy="0"/>
              </a:xfrm>
              <a:prstGeom prst="line">
                <a:avLst/>
              </a:prstGeom>
              <a:ln w="19050" cap="rnd">
                <a:solidFill>
                  <a:schemeClr val="tx1">
                    <a:lumMod val="50000"/>
                    <a:lumOff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155" name="グループ化 154">
                <a:extLst>
                  <a:ext uri="{FF2B5EF4-FFF2-40B4-BE49-F238E27FC236}">
                    <a16:creationId xmlns:a16="http://schemas.microsoft.com/office/drawing/2014/main" xmlns="" id="{813176E7-A63D-5482-048E-B07D379CF255}"/>
                  </a:ext>
                </a:extLst>
              </p:cNvPr>
              <p:cNvGrpSpPr/>
              <p:nvPr/>
            </p:nvGrpSpPr>
            <p:grpSpPr>
              <a:xfrm>
                <a:off x="7334154" y="1623893"/>
                <a:ext cx="419100" cy="409575"/>
                <a:chOff x="7322708" y="1623893"/>
                <a:chExt cx="419100" cy="409575"/>
              </a:xfrm>
              <a:solidFill>
                <a:schemeClr val="lt1"/>
              </a:solidFill>
            </p:grpSpPr>
            <p:sp>
              <p:nvSpPr>
                <p:cNvPr id="156" name="フリーフォーム: 図形 155">
                  <a:extLst>
                    <a:ext uri="{FF2B5EF4-FFF2-40B4-BE49-F238E27FC236}">
                      <a16:creationId xmlns:a16="http://schemas.microsoft.com/office/drawing/2014/main" xmlns="" id="{C415C8C2-41F2-82C5-0DF6-654707A7174C}"/>
                    </a:ext>
                  </a:extLst>
                </p:cNvPr>
                <p:cNvSpPr/>
                <p:nvPr/>
              </p:nvSpPr>
              <p:spPr>
                <a:xfrm>
                  <a:off x="7322708" y="1623893"/>
                  <a:ext cx="419100" cy="285750"/>
                </a:xfrm>
                <a:custGeom>
                  <a:avLst/>
                  <a:gdLst>
                    <a:gd name="connsiteX0" fmla="*/ 319088 w 419100"/>
                    <a:gd name="connsiteY0" fmla="*/ 78867 h 285750"/>
                    <a:gd name="connsiteX1" fmla="*/ 318516 w 419100"/>
                    <a:gd name="connsiteY1" fmla="*/ 78867 h 285750"/>
                    <a:gd name="connsiteX2" fmla="*/ 233363 w 419100"/>
                    <a:gd name="connsiteY2" fmla="*/ 0 h 285750"/>
                    <a:gd name="connsiteX3" fmla="*/ 149828 w 419100"/>
                    <a:gd name="connsiteY3" fmla="*/ 68961 h 285750"/>
                    <a:gd name="connsiteX4" fmla="*/ 114300 w 419100"/>
                    <a:gd name="connsiteY4" fmla="*/ 59150 h 285750"/>
                    <a:gd name="connsiteX5" fmla="*/ 42863 w 419100"/>
                    <a:gd name="connsiteY5" fmla="*/ 133064 h 285750"/>
                    <a:gd name="connsiteX6" fmla="*/ 45244 w 419100"/>
                    <a:gd name="connsiteY6" fmla="*/ 151543 h 285750"/>
                    <a:gd name="connsiteX7" fmla="*/ 0 w 419100"/>
                    <a:gd name="connsiteY7" fmla="*/ 216789 h 285750"/>
                    <a:gd name="connsiteX8" fmla="*/ 66675 w 419100"/>
                    <a:gd name="connsiteY8" fmla="*/ 285750 h 285750"/>
                    <a:gd name="connsiteX9" fmla="*/ 319088 w 419100"/>
                    <a:gd name="connsiteY9" fmla="*/ 285750 h 285750"/>
                    <a:gd name="connsiteX10" fmla="*/ 419100 w 419100"/>
                    <a:gd name="connsiteY10" fmla="*/ 182309 h 285750"/>
                    <a:gd name="connsiteX11" fmla="*/ 319088 w 419100"/>
                    <a:gd name="connsiteY11" fmla="*/ 78867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9100" h="285750">
                      <a:moveTo>
                        <a:pt x="319088" y="78867"/>
                      </a:moveTo>
                      <a:cubicBezTo>
                        <a:pt x="319088" y="78867"/>
                        <a:pt x="318707" y="78867"/>
                        <a:pt x="318516" y="78867"/>
                      </a:cubicBezTo>
                      <a:cubicBezTo>
                        <a:pt x="313754" y="34481"/>
                        <a:pt x="277463" y="0"/>
                        <a:pt x="233363" y="0"/>
                      </a:cubicBezTo>
                      <a:cubicBezTo>
                        <a:pt x="192596" y="0"/>
                        <a:pt x="158496" y="29528"/>
                        <a:pt x="149828" y="68961"/>
                      </a:cubicBezTo>
                      <a:cubicBezTo>
                        <a:pt x="139351" y="62770"/>
                        <a:pt x="127254" y="59150"/>
                        <a:pt x="114300" y="59150"/>
                      </a:cubicBezTo>
                      <a:cubicBezTo>
                        <a:pt x="74867" y="59150"/>
                        <a:pt x="42863" y="92202"/>
                        <a:pt x="42863" y="133064"/>
                      </a:cubicBezTo>
                      <a:cubicBezTo>
                        <a:pt x="42863" y="139446"/>
                        <a:pt x="43720" y="145637"/>
                        <a:pt x="45244" y="151543"/>
                      </a:cubicBezTo>
                      <a:cubicBezTo>
                        <a:pt x="18955" y="160782"/>
                        <a:pt x="0" y="186500"/>
                        <a:pt x="0" y="216789"/>
                      </a:cubicBezTo>
                      <a:cubicBezTo>
                        <a:pt x="0" y="254889"/>
                        <a:pt x="29813" y="285750"/>
                        <a:pt x="66675" y="285750"/>
                      </a:cubicBezTo>
                      <a:lnTo>
                        <a:pt x="319088" y="285750"/>
                      </a:lnTo>
                      <a:cubicBezTo>
                        <a:pt x="374333" y="285750"/>
                        <a:pt x="419100" y="239459"/>
                        <a:pt x="419100" y="182309"/>
                      </a:cubicBezTo>
                      <a:cubicBezTo>
                        <a:pt x="419100" y="125159"/>
                        <a:pt x="374333" y="78867"/>
                        <a:pt x="319088" y="78867"/>
                      </a:cubicBezTo>
                      <a:close/>
                    </a:path>
                  </a:pathLst>
                </a:custGeom>
                <a:grpFill/>
                <a:ln w="19050" cap="flat">
                  <a:solidFill>
                    <a:schemeClr val="tx1">
                      <a:lumMod val="50000"/>
                      <a:lumOff val="50000"/>
                    </a:schemeClr>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ja-JP" altLang="en-US" sz="1400" b="0" i="0" u="none" strike="noStrike" kern="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Arial"/>
                    <a:sym typeface="Arial"/>
                  </a:endParaRPr>
                </a:p>
              </p:txBody>
            </p:sp>
            <p:sp>
              <p:nvSpPr>
                <p:cNvPr id="157" name="フリーフォーム: 図形 156">
                  <a:extLst>
                    <a:ext uri="{FF2B5EF4-FFF2-40B4-BE49-F238E27FC236}">
                      <a16:creationId xmlns:a16="http://schemas.microsoft.com/office/drawing/2014/main" xmlns="" id="{AD5619EB-EB63-C7CE-3D91-1D34BD96DF5C}"/>
                    </a:ext>
                  </a:extLst>
                </p:cNvPr>
                <p:cNvSpPr/>
                <p:nvPr/>
              </p:nvSpPr>
              <p:spPr>
                <a:xfrm>
                  <a:off x="7522733" y="1909643"/>
                  <a:ext cx="9525" cy="66675"/>
                </a:xfrm>
                <a:custGeom>
                  <a:avLst/>
                  <a:gdLst>
                    <a:gd name="connsiteX0" fmla="*/ 0 w 9525"/>
                    <a:gd name="connsiteY0" fmla="*/ 0 h 66675"/>
                    <a:gd name="connsiteX1" fmla="*/ 0 w 9525"/>
                    <a:gd name="connsiteY1" fmla="*/ 66675 h 66675"/>
                  </a:gdLst>
                  <a:ahLst/>
                  <a:cxnLst>
                    <a:cxn ang="0">
                      <a:pos x="connsiteX0" y="connsiteY0"/>
                    </a:cxn>
                    <a:cxn ang="0">
                      <a:pos x="connsiteX1" y="connsiteY1"/>
                    </a:cxn>
                  </a:cxnLst>
                  <a:rect l="l" t="t" r="r" b="b"/>
                  <a:pathLst>
                    <a:path w="9525" h="66675">
                      <a:moveTo>
                        <a:pt x="0" y="0"/>
                      </a:moveTo>
                      <a:lnTo>
                        <a:pt x="0" y="66675"/>
                      </a:lnTo>
                    </a:path>
                  </a:pathLst>
                </a:custGeom>
                <a:grpFill/>
                <a:ln w="19050" cap="flat">
                  <a:solidFill>
                    <a:schemeClr val="tx1">
                      <a:lumMod val="50000"/>
                      <a:lumOff val="50000"/>
                    </a:schemeClr>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ja-JP" altLang="en-US" sz="1400" b="0" i="0" u="none" strike="noStrike" kern="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Arial"/>
                    <a:sym typeface="Arial"/>
                  </a:endParaRPr>
                </a:p>
              </p:txBody>
            </p:sp>
            <p:sp>
              <p:nvSpPr>
                <p:cNvPr id="158" name="フリーフォーム: 図形 157">
                  <a:extLst>
                    <a:ext uri="{FF2B5EF4-FFF2-40B4-BE49-F238E27FC236}">
                      <a16:creationId xmlns:a16="http://schemas.microsoft.com/office/drawing/2014/main" xmlns="" id="{BA4B411D-65E0-5F19-2261-9DB122339086}"/>
                    </a:ext>
                  </a:extLst>
                </p:cNvPr>
                <p:cNvSpPr/>
                <p:nvPr/>
              </p:nvSpPr>
              <p:spPr>
                <a:xfrm>
                  <a:off x="7551308" y="2004893"/>
                  <a:ext cx="114300" cy="9525"/>
                </a:xfrm>
                <a:custGeom>
                  <a:avLst/>
                  <a:gdLst>
                    <a:gd name="connsiteX0" fmla="*/ 0 w 114300"/>
                    <a:gd name="connsiteY0" fmla="*/ 0 h 9525"/>
                    <a:gd name="connsiteX1" fmla="*/ 114300 w 114300"/>
                    <a:gd name="connsiteY1" fmla="*/ 0 h 9525"/>
                  </a:gdLst>
                  <a:ahLst/>
                  <a:cxnLst>
                    <a:cxn ang="0">
                      <a:pos x="connsiteX0" y="connsiteY0"/>
                    </a:cxn>
                    <a:cxn ang="0">
                      <a:pos x="connsiteX1" y="connsiteY1"/>
                    </a:cxn>
                  </a:cxnLst>
                  <a:rect l="l" t="t" r="r" b="b"/>
                  <a:pathLst>
                    <a:path w="114300" h="9525">
                      <a:moveTo>
                        <a:pt x="0" y="0"/>
                      </a:moveTo>
                      <a:lnTo>
                        <a:pt x="114300" y="0"/>
                      </a:lnTo>
                    </a:path>
                  </a:pathLst>
                </a:custGeom>
                <a:grpFill/>
                <a:ln w="19050" cap="flat">
                  <a:solidFill>
                    <a:schemeClr val="tx1">
                      <a:lumMod val="50000"/>
                      <a:lumOff val="50000"/>
                    </a:schemeClr>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ja-JP" altLang="en-US" sz="1400" b="0" i="0" u="none" strike="noStrike" kern="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Arial"/>
                    <a:sym typeface="Arial"/>
                  </a:endParaRPr>
                </a:p>
              </p:txBody>
            </p:sp>
            <p:sp>
              <p:nvSpPr>
                <p:cNvPr id="159" name="フリーフォーム: 図形 158">
                  <a:extLst>
                    <a:ext uri="{FF2B5EF4-FFF2-40B4-BE49-F238E27FC236}">
                      <a16:creationId xmlns:a16="http://schemas.microsoft.com/office/drawing/2014/main" xmlns="" id="{96BF98C3-ED30-1366-DD97-E486073DE457}"/>
                    </a:ext>
                  </a:extLst>
                </p:cNvPr>
                <p:cNvSpPr/>
                <p:nvPr/>
              </p:nvSpPr>
              <p:spPr>
                <a:xfrm>
                  <a:off x="7379858" y="2004893"/>
                  <a:ext cx="114300" cy="9525"/>
                </a:xfrm>
                <a:custGeom>
                  <a:avLst/>
                  <a:gdLst>
                    <a:gd name="connsiteX0" fmla="*/ 0 w 114300"/>
                    <a:gd name="connsiteY0" fmla="*/ 0 h 9525"/>
                    <a:gd name="connsiteX1" fmla="*/ 114300 w 114300"/>
                    <a:gd name="connsiteY1" fmla="*/ 0 h 9525"/>
                  </a:gdLst>
                  <a:ahLst/>
                  <a:cxnLst>
                    <a:cxn ang="0">
                      <a:pos x="connsiteX0" y="connsiteY0"/>
                    </a:cxn>
                    <a:cxn ang="0">
                      <a:pos x="connsiteX1" y="connsiteY1"/>
                    </a:cxn>
                  </a:cxnLst>
                  <a:rect l="l" t="t" r="r" b="b"/>
                  <a:pathLst>
                    <a:path w="114300" h="9525">
                      <a:moveTo>
                        <a:pt x="0" y="0"/>
                      </a:moveTo>
                      <a:lnTo>
                        <a:pt x="114300" y="0"/>
                      </a:lnTo>
                    </a:path>
                  </a:pathLst>
                </a:custGeom>
                <a:grpFill/>
                <a:ln w="19050" cap="flat">
                  <a:solidFill>
                    <a:schemeClr val="tx1">
                      <a:lumMod val="50000"/>
                      <a:lumOff val="50000"/>
                    </a:schemeClr>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ja-JP" altLang="en-US" sz="1400" b="0" i="0" u="none" strike="noStrike" kern="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Arial"/>
                    <a:sym typeface="Arial"/>
                  </a:endParaRPr>
                </a:p>
              </p:txBody>
            </p:sp>
            <p:sp>
              <p:nvSpPr>
                <p:cNvPr id="160" name="フリーフォーム: 図形 159">
                  <a:extLst>
                    <a:ext uri="{FF2B5EF4-FFF2-40B4-BE49-F238E27FC236}">
                      <a16:creationId xmlns:a16="http://schemas.microsoft.com/office/drawing/2014/main" xmlns="" id="{2D8694F0-3F3D-7679-92CB-4ED5EBFFE9AA}"/>
                    </a:ext>
                  </a:extLst>
                </p:cNvPr>
                <p:cNvSpPr/>
                <p:nvPr/>
              </p:nvSpPr>
              <p:spPr>
                <a:xfrm>
                  <a:off x="7494158" y="1976318"/>
                  <a:ext cx="57150" cy="57150"/>
                </a:xfrm>
                <a:custGeom>
                  <a:avLst/>
                  <a:gdLst>
                    <a:gd name="connsiteX0" fmla="*/ 28575 w 57150"/>
                    <a:gd name="connsiteY0" fmla="*/ 57150 h 57150"/>
                    <a:gd name="connsiteX1" fmla="*/ 28575 w 57150"/>
                    <a:gd name="connsiteY1" fmla="*/ 57150 h 57150"/>
                    <a:gd name="connsiteX2" fmla="*/ 0 w 57150"/>
                    <a:gd name="connsiteY2" fmla="*/ 28575 h 57150"/>
                    <a:gd name="connsiteX3" fmla="*/ 0 w 57150"/>
                    <a:gd name="connsiteY3" fmla="*/ 28575 h 57150"/>
                    <a:gd name="connsiteX4" fmla="*/ 28575 w 57150"/>
                    <a:gd name="connsiteY4" fmla="*/ 0 h 57150"/>
                    <a:gd name="connsiteX5" fmla="*/ 28575 w 57150"/>
                    <a:gd name="connsiteY5" fmla="*/ 0 h 57150"/>
                    <a:gd name="connsiteX6" fmla="*/ 57150 w 57150"/>
                    <a:gd name="connsiteY6" fmla="*/ 28575 h 57150"/>
                    <a:gd name="connsiteX7" fmla="*/ 57150 w 57150"/>
                    <a:gd name="connsiteY7" fmla="*/ 28575 h 57150"/>
                    <a:gd name="connsiteX8" fmla="*/ 28575 w 57150"/>
                    <a:gd name="connsiteY8" fmla="*/ 5715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28575" y="57150"/>
                      </a:moveTo>
                      <a:lnTo>
                        <a:pt x="28575" y="57150"/>
                      </a:lnTo>
                      <a:cubicBezTo>
                        <a:pt x="12764" y="57150"/>
                        <a:pt x="0" y="44387"/>
                        <a:pt x="0" y="28575"/>
                      </a:cubicBezTo>
                      <a:lnTo>
                        <a:pt x="0" y="28575"/>
                      </a:lnTo>
                      <a:cubicBezTo>
                        <a:pt x="0" y="12764"/>
                        <a:pt x="12764" y="0"/>
                        <a:pt x="28575" y="0"/>
                      </a:cubicBezTo>
                      <a:lnTo>
                        <a:pt x="28575" y="0"/>
                      </a:lnTo>
                      <a:cubicBezTo>
                        <a:pt x="44387" y="0"/>
                        <a:pt x="57150" y="12764"/>
                        <a:pt x="57150" y="28575"/>
                      </a:cubicBezTo>
                      <a:lnTo>
                        <a:pt x="57150" y="28575"/>
                      </a:lnTo>
                      <a:cubicBezTo>
                        <a:pt x="57150" y="44387"/>
                        <a:pt x="44387" y="57150"/>
                        <a:pt x="28575" y="57150"/>
                      </a:cubicBezTo>
                      <a:close/>
                    </a:path>
                  </a:pathLst>
                </a:custGeom>
                <a:grpFill/>
                <a:ln w="19050" cap="flat">
                  <a:solidFill>
                    <a:schemeClr val="tx1">
                      <a:lumMod val="50000"/>
                      <a:lumOff val="50000"/>
                    </a:schemeClr>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ja-JP" altLang="en-US" sz="1400" b="0" i="0" u="none" strike="noStrike" kern="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Arial"/>
                    <a:sym typeface="Arial"/>
                  </a:endParaRPr>
                </a:p>
              </p:txBody>
            </p:sp>
          </p:grpSp>
        </p:grpSp>
        <p:grpSp>
          <p:nvGrpSpPr>
            <p:cNvPr id="146" name="グループ化 145">
              <a:extLst>
                <a:ext uri="{FF2B5EF4-FFF2-40B4-BE49-F238E27FC236}">
                  <a16:creationId xmlns:a16="http://schemas.microsoft.com/office/drawing/2014/main" xmlns="" id="{B4605F59-0FA3-C7C6-58A2-42DC4E6B823D}"/>
                </a:ext>
              </a:extLst>
            </p:cNvPr>
            <p:cNvGrpSpPr/>
            <p:nvPr/>
          </p:nvGrpSpPr>
          <p:grpSpPr>
            <a:xfrm>
              <a:off x="4004550" y="1666049"/>
              <a:ext cx="1304555" cy="409575"/>
              <a:chOff x="6891427" y="1623893"/>
              <a:chExt cx="1304555" cy="409575"/>
            </a:xfrm>
          </p:grpSpPr>
          <p:cxnSp>
            <p:nvCxnSpPr>
              <p:cNvPr id="147" name="直線コネクタ 146">
                <a:extLst>
                  <a:ext uri="{FF2B5EF4-FFF2-40B4-BE49-F238E27FC236}">
                    <a16:creationId xmlns:a16="http://schemas.microsoft.com/office/drawing/2014/main" xmlns="" id="{4E483DD2-F1CB-548D-5FCB-1225F0734969}"/>
                  </a:ext>
                </a:extLst>
              </p:cNvPr>
              <p:cNvCxnSpPr>
                <a:cxnSpLocks/>
              </p:cNvCxnSpPr>
              <p:nvPr/>
            </p:nvCxnSpPr>
            <p:spPr>
              <a:xfrm>
                <a:off x="6891427" y="2001788"/>
                <a:ext cx="1304555" cy="0"/>
              </a:xfrm>
              <a:prstGeom prst="line">
                <a:avLst/>
              </a:prstGeom>
              <a:ln w="19050" cap="rnd">
                <a:solidFill>
                  <a:schemeClr val="tx1">
                    <a:lumMod val="50000"/>
                    <a:lumOff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148" name="グループ化 147">
                <a:extLst>
                  <a:ext uri="{FF2B5EF4-FFF2-40B4-BE49-F238E27FC236}">
                    <a16:creationId xmlns:a16="http://schemas.microsoft.com/office/drawing/2014/main" xmlns="" id="{3824F38B-AAA4-D9D2-5B86-CDEA5CE4CBEA}"/>
                  </a:ext>
                </a:extLst>
              </p:cNvPr>
              <p:cNvGrpSpPr/>
              <p:nvPr/>
            </p:nvGrpSpPr>
            <p:grpSpPr>
              <a:xfrm>
                <a:off x="7334154" y="1623893"/>
                <a:ext cx="419100" cy="409575"/>
                <a:chOff x="7322708" y="1623893"/>
                <a:chExt cx="419100" cy="409575"/>
              </a:xfrm>
              <a:solidFill>
                <a:schemeClr val="lt1"/>
              </a:solidFill>
            </p:grpSpPr>
            <p:sp>
              <p:nvSpPr>
                <p:cNvPr id="149" name="フリーフォーム: 図形 148">
                  <a:extLst>
                    <a:ext uri="{FF2B5EF4-FFF2-40B4-BE49-F238E27FC236}">
                      <a16:creationId xmlns:a16="http://schemas.microsoft.com/office/drawing/2014/main" xmlns="" id="{B878A5CD-88A8-EC78-2A2D-F9EFE233AB88}"/>
                    </a:ext>
                  </a:extLst>
                </p:cNvPr>
                <p:cNvSpPr/>
                <p:nvPr/>
              </p:nvSpPr>
              <p:spPr>
                <a:xfrm>
                  <a:off x="7322708" y="1623893"/>
                  <a:ext cx="419100" cy="285750"/>
                </a:xfrm>
                <a:custGeom>
                  <a:avLst/>
                  <a:gdLst>
                    <a:gd name="connsiteX0" fmla="*/ 319088 w 419100"/>
                    <a:gd name="connsiteY0" fmla="*/ 78867 h 285750"/>
                    <a:gd name="connsiteX1" fmla="*/ 318516 w 419100"/>
                    <a:gd name="connsiteY1" fmla="*/ 78867 h 285750"/>
                    <a:gd name="connsiteX2" fmla="*/ 233363 w 419100"/>
                    <a:gd name="connsiteY2" fmla="*/ 0 h 285750"/>
                    <a:gd name="connsiteX3" fmla="*/ 149828 w 419100"/>
                    <a:gd name="connsiteY3" fmla="*/ 68961 h 285750"/>
                    <a:gd name="connsiteX4" fmla="*/ 114300 w 419100"/>
                    <a:gd name="connsiteY4" fmla="*/ 59150 h 285750"/>
                    <a:gd name="connsiteX5" fmla="*/ 42863 w 419100"/>
                    <a:gd name="connsiteY5" fmla="*/ 133064 h 285750"/>
                    <a:gd name="connsiteX6" fmla="*/ 45244 w 419100"/>
                    <a:gd name="connsiteY6" fmla="*/ 151543 h 285750"/>
                    <a:gd name="connsiteX7" fmla="*/ 0 w 419100"/>
                    <a:gd name="connsiteY7" fmla="*/ 216789 h 285750"/>
                    <a:gd name="connsiteX8" fmla="*/ 66675 w 419100"/>
                    <a:gd name="connsiteY8" fmla="*/ 285750 h 285750"/>
                    <a:gd name="connsiteX9" fmla="*/ 319088 w 419100"/>
                    <a:gd name="connsiteY9" fmla="*/ 285750 h 285750"/>
                    <a:gd name="connsiteX10" fmla="*/ 419100 w 419100"/>
                    <a:gd name="connsiteY10" fmla="*/ 182309 h 285750"/>
                    <a:gd name="connsiteX11" fmla="*/ 319088 w 419100"/>
                    <a:gd name="connsiteY11" fmla="*/ 78867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9100" h="285750">
                      <a:moveTo>
                        <a:pt x="319088" y="78867"/>
                      </a:moveTo>
                      <a:cubicBezTo>
                        <a:pt x="319088" y="78867"/>
                        <a:pt x="318707" y="78867"/>
                        <a:pt x="318516" y="78867"/>
                      </a:cubicBezTo>
                      <a:cubicBezTo>
                        <a:pt x="313754" y="34481"/>
                        <a:pt x="277463" y="0"/>
                        <a:pt x="233363" y="0"/>
                      </a:cubicBezTo>
                      <a:cubicBezTo>
                        <a:pt x="192596" y="0"/>
                        <a:pt x="158496" y="29528"/>
                        <a:pt x="149828" y="68961"/>
                      </a:cubicBezTo>
                      <a:cubicBezTo>
                        <a:pt x="139351" y="62770"/>
                        <a:pt x="127254" y="59150"/>
                        <a:pt x="114300" y="59150"/>
                      </a:cubicBezTo>
                      <a:cubicBezTo>
                        <a:pt x="74867" y="59150"/>
                        <a:pt x="42863" y="92202"/>
                        <a:pt x="42863" y="133064"/>
                      </a:cubicBezTo>
                      <a:cubicBezTo>
                        <a:pt x="42863" y="139446"/>
                        <a:pt x="43720" y="145637"/>
                        <a:pt x="45244" y="151543"/>
                      </a:cubicBezTo>
                      <a:cubicBezTo>
                        <a:pt x="18955" y="160782"/>
                        <a:pt x="0" y="186500"/>
                        <a:pt x="0" y="216789"/>
                      </a:cubicBezTo>
                      <a:cubicBezTo>
                        <a:pt x="0" y="254889"/>
                        <a:pt x="29813" y="285750"/>
                        <a:pt x="66675" y="285750"/>
                      </a:cubicBezTo>
                      <a:lnTo>
                        <a:pt x="319088" y="285750"/>
                      </a:lnTo>
                      <a:cubicBezTo>
                        <a:pt x="374333" y="285750"/>
                        <a:pt x="419100" y="239459"/>
                        <a:pt x="419100" y="182309"/>
                      </a:cubicBezTo>
                      <a:cubicBezTo>
                        <a:pt x="419100" y="125159"/>
                        <a:pt x="374333" y="78867"/>
                        <a:pt x="319088" y="78867"/>
                      </a:cubicBezTo>
                      <a:close/>
                    </a:path>
                  </a:pathLst>
                </a:custGeom>
                <a:grpFill/>
                <a:ln w="19050" cap="flat">
                  <a:solidFill>
                    <a:schemeClr val="tx1">
                      <a:lumMod val="50000"/>
                      <a:lumOff val="50000"/>
                    </a:schemeClr>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ja-JP" altLang="en-US" sz="1400" b="0" i="0" u="none" strike="noStrike" kern="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Arial"/>
                    <a:sym typeface="Arial"/>
                  </a:endParaRPr>
                </a:p>
              </p:txBody>
            </p:sp>
            <p:sp>
              <p:nvSpPr>
                <p:cNvPr id="150" name="フリーフォーム: 図形 149">
                  <a:extLst>
                    <a:ext uri="{FF2B5EF4-FFF2-40B4-BE49-F238E27FC236}">
                      <a16:creationId xmlns:a16="http://schemas.microsoft.com/office/drawing/2014/main" xmlns="" id="{B462B893-30A2-F370-5AD1-E0F4FFC82233}"/>
                    </a:ext>
                  </a:extLst>
                </p:cNvPr>
                <p:cNvSpPr/>
                <p:nvPr/>
              </p:nvSpPr>
              <p:spPr>
                <a:xfrm>
                  <a:off x="7522733" y="1909643"/>
                  <a:ext cx="9525" cy="66675"/>
                </a:xfrm>
                <a:custGeom>
                  <a:avLst/>
                  <a:gdLst>
                    <a:gd name="connsiteX0" fmla="*/ 0 w 9525"/>
                    <a:gd name="connsiteY0" fmla="*/ 0 h 66675"/>
                    <a:gd name="connsiteX1" fmla="*/ 0 w 9525"/>
                    <a:gd name="connsiteY1" fmla="*/ 66675 h 66675"/>
                  </a:gdLst>
                  <a:ahLst/>
                  <a:cxnLst>
                    <a:cxn ang="0">
                      <a:pos x="connsiteX0" y="connsiteY0"/>
                    </a:cxn>
                    <a:cxn ang="0">
                      <a:pos x="connsiteX1" y="connsiteY1"/>
                    </a:cxn>
                  </a:cxnLst>
                  <a:rect l="l" t="t" r="r" b="b"/>
                  <a:pathLst>
                    <a:path w="9525" h="66675">
                      <a:moveTo>
                        <a:pt x="0" y="0"/>
                      </a:moveTo>
                      <a:lnTo>
                        <a:pt x="0" y="66675"/>
                      </a:lnTo>
                    </a:path>
                  </a:pathLst>
                </a:custGeom>
                <a:grpFill/>
                <a:ln w="19050" cap="flat">
                  <a:solidFill>
                    <a:schemeClr val="tx1">
                      <a:lumMod val="50000"/>
                      <a:lumOff val="50000"/>
                    </a:schemeClr>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ja-JP" altLang="en-US" sz="1400" b="0" i="0" u="none" strike="noStrike" kern="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Arial"/>
                    <a:sym typeface="Arial"/>
                  </a:endParaRPr>
                </a:p>
              </p:txBody>
            </p:sp>
            <p:sp>
              <p:nvSpPr>
                <p:cNvPr id="151" name="フリーフォーム: 図形 150">
                  <a:extLst>
                    <a:ext uri="{FF2B5EF4-FFF2-40B4-BE49-F238E27FC236}">
                      <a16:creationId xmlns:a16="http://schemas.microsoft.com/office/drawing/2014/main" xmlns="" id="{FBC35DDF-2711-48C7-52E1-C3D4C8250357}"/>
                    </a:ext>
                  </a:extLst>
                </p:cNvPr>
                <p:cNvSpPr/>
                <p:nvPr/>
              </p:nvSpPr>
              <p:spPr>
                <a:xfrm>
                  <a:off x="7551308" y="2004893"/>
                  <a:ext cx="114300" cy="9525"/>
                </a:xfrm>
                <a:custGeom>
                  <a:avLst/>
                  <a:gdLst>
                    <a:gd name="connsiteX0" fmla="*/ 0 w 114300"/>
                    <a:gd name="connsiteY0" fmla="*/ 0 h 9525"/>
                    <a:gd name="connsiteX1" fmla="*/ 114300 w 114300"/>
                    <a:gd name="connsiteY1" fmla="*/ 0 h 9525"/>
                  </a:gdLst>
                  <a:ahLst/>
                  <a:cxnLst>
                    <a:cxn ang="0">
                      <a:pos x="connsiteX0" y="connsiteY0"/>
                    </a:cxn>
                    <a:cxn ang="0">
                      <a:pos x="connsiteX1" y="connsiteY1"/>
                    </a:cxn>
                  </a:cxnLst>
                  <a:rect l="l" t="t" r="r" b="b"/>
                  <a:pathLst>
                    <a:path w="114300" h="9525">
                      <a:moveTo>
                        <a:pt x="0" y="0"/>
                      </a:moveTo>
                      <a:lnTo>
                        <a:pt x="114300" y="0"/>
                      </a:lnTo>
                    </a:path>
                  </a:pathLst>
                </a:custGeom>
                <a:grpFill/>
                <a:ln w="19050" cap="flat">
                  <a:solidFill>
                    <a:schemeClr val="tx1">
                      <a:lumMod val="50000"/>
                      <a:lumOff val="50000"/>
                    </a:schemeClr>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ja-JP" altLang="en-US" sz="1400" b="0" i="0" u="none" strike="noStrike" kern="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Arial"/>
                    <a:sym typeface="Arial"/>
                  </a:endParaRPr>
                </a:p>
              </p:txBody>
            </p:sp>
            <p:sp>
              <p:nvSpPr>
                <p:cNvPr id="152" name="フリーフォーム: 図形 151">
                  <a:extLst>
                    <a:ext uri="{FF2B5EF4-FFF2-40B4-BE49-F238E27FC236}">
                      <a16:creationId xmlns:a16="http://schemas.microsoft.com/office/drawing/2014/main" xmlns="" id="{177CE7EE-DE66-86DE-D312-0CC202D1EC24}"/>
                    </a:ext>
                  </a:extLst>
                </p:cNvPr>
                <p:cNvSpPr/>
                <p:nvPr/>
              </p:nvSpPr>
              <p:spPr>
                <a:xfrm>
                  <a:off x="7379858" y="2004893"/>
                  <a:ext cx="114300" cy="9525"/>
                </a:xfrm>
                <a:custGeom>
                  <a:avLst/>
                  <a:gdLst>
                    <a:gd name="connsiteX0" fmla="*/ 0 w 114300"/>
                    <a:gd name="connsiteY0" fmla="*/ 0 h 9525"/>
                    <a:gd name="connsiteX1" fmla="*/ 114300 w 114300"/>
                    <a:gd name="connsiteY1" fmla="*/ 0 h 9525"/>
                  </a:gdLst>
                  <a:ahLst/>
                  <a:cxnLst>
                    <a:cxn ang="0">
                      <a:pos x="connsiteX0" y="connsiteY0"/>
                    </a:cxn>
                    <a:cxn ang="0">
                      <a:pos x="connsiteX1" y="connsiteY1"/>
                    </a:cxn>
                  </a:cxnLst>
                  <a:rect l="l" t="t" r="r" b="b"/>
                  <a:pathLst>
                    <a:path w="114300" h="9525">
                      <a:moveTo>
                        <a:pt x="0" y="0"/>
                      </a:moveTo>
                      <a:lnTo>
                        <a:pt x="114300" y="0"/>
                      </a:lnTo>
                    </a:path>
                  </a:pathLst>
                </a:custGeom>
                <a:grpFill/>
                <a:ln w="19050" cap="flat">
                  <a:solidFill>
                    <a:schemeClr val="tx1">
                      <a:lumMod val="50000"/>
                      <a:lumOff val="50000"/>
                    </a:schemeClr>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ja-JP" altLang="en-US" sz="1400" b="0" i="0" u="none" strike="noStrike" kern="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Arial"/>
                    <a:sym typeface="Arial"/>
                  </a:endParaRPr>
                </a:p>
              </p:txBody>
            </p:sp>
            <p:sp>
              <p:nvSpPr>
                <p:cNvPr id="153" name="フリーフォーム: 図形 152">
                  <a:extLst>
                    <a:ext uri="{FF2B5EF4-FFF2-40B4-BE49-F238E27FC236}">
                      <a16:creationId xmlns:a16="http://schemas.microsoft.com/office/drawing/2014/main" xmlns="" id="{5E3EFD01-8C67-647C-A5EF-148C5D898448}"/>
                    </a:ext>
                  </a:extLst>
                </p:cNvPr>
                <p:cNvSpPr/>
                <p:nvPr/>
              </p:nvSpPr>
              <p:spPr>
                <a:xfrm>
                  <a:off x="7494158" y="1976318"/>
                  <a:ext cx="57150" cy="57150"/>
                </a:xfrm>
                <a:custGeom>
                  <a:avLst/>
                  <a:gdLst>
                    <a:gd name="connsiteX0" fmla="*/ 28575 w 57150"/>
                    <a:gd name="connsiteY0" fmla="*/ 57150 h 57150"/>
                    <a:gd name="connsiteX1" fmla="*/ 28575 w 57150"/>
                    <a:gd name="connsiteY1" fmla="*/ 57150 h 57150"/>
                    <a:gd name="connsiteX2" fmla="*/ 0 w 57150"/>
                    <a:gd name="connsiteY2" fmla="*/ 28575 h 57150"/>
                    <a:gd name="connsiteX3" fmla="*/ 0 w 57150"/>
                    <a:gd name="connsiteY3" fmla="*/ 28575 h 57150"/>
                    <a:gd name="connsiteX4" fmla="*/ 28575 w 57150"/>
                    <a:gd name="connsiteY4" fmla="*/ 0 h 57150"/>
                    <a:gd name="connsiteX5" fmla="*/ 28575 w 57150"/>
                    <a:gd name="connsiteY5" fmla="*/ 0 h 57150"/>
                    <a:gd name="connsiteX6" fmla="*/ 57150 w 57150"/>
                    <a:gd name="connsiteY6" fmla="*/ 28575 h 57150"/>
                    <a:gd name="connsiteX7" fmla="*/ 57150 w 57150"/>
                    <a:gd name="connsiteY7" fmla="*/ 28575 h 57150"/>
                    <a:gd name="connsiteX8" fmla="*/ 28575 w 57150"/>
                    <a:gd name="connsiteY8" fmla="*/ 5715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28575" y="57150"/>
                      </a:moveTo>
                      <a:lnTo>
                        <a:pt x="28575" y="57150"/>
                      </a:lnTo>
                      <a:cubicBezTo>
                        <a:pt x="12764" y="57150"/>
                        <a:pt x="0" y="44387"/>
                        <a:pt x="0" y="28575"/>
                      </a:cubicBezTo>
                      <a:lnTo>
                        <a:pt x="0" y="28575"/>
                      </a:lnTo>
                      <a:cubicBezTo>
                        <a:pt x="0" y="12764"/>
                        <a:pt x="12764" y="0"/>
                        <a:pt x="28575" y="0"/>
                      </a:cubicBezTo>
                      <a:lnTo>
                        <a:pt x="28575" y="0"/>
                      </a:lnTo>
                      <a:cubicBezTo>
                        <a:pt x="44387" y="0"/>
                        <a:pt x="57150" y="12764"/>
                        <a:pt x="57150" y="28575"/>
                      </a:cubicBezTo>
                      <a:lnTo>
                        <a:pt x="57150" y="28575"/>
                      </a:lnTo>
                      <a:cubicBezTo>
                        <a:pt x="57150" y="44387"/>
                        <a:pt x="44387" y="57150"/>
                        <a:pt x="28575" y="57150"/>
                      </a:cubicBezTo>
                      <a:close/>
                    </a:path>
                  </a:pathLst>
                </a:custGeom>
                <a:grpFill/>
                <a:ln w="19050" cap="flat">
                  <a:solidFill>
                    <a:schemeClr val="tx1">
                      <a:lumMod val="50000"/>
                      <a:lumOff val="50000"/>
                    </a:schemeClr>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ja-JP" altLang="en-US" sz="1400" b="0" i="0" u="none" strike="noStrike" kern="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Arial"/>
                    <a:sym typeface="Arial"/>
                  </a:endParaRPr>
                </a:p>
              </p:txBody>
            </p:sp>
          </p:grpSp>
        </p:grpSp>
      </p:grpSp>
      <p:grpSp>
        <p:nvGrpSpPr>
          <p:cNvPr id="168" name="グループ化 167">
            <a:extLst>
              <a:ext uri="{FF2B5EF4-FFF2-40B4-BE49-F238E27FC236}">
                <a16:creationId xmlns:a16="http://schemas.microsoft.com/office/drawing/2014/main" xmlns="" id="{A6CAB137-0B6F-0F1C-C8E1-7E2FCEBFB9B1}"/>
              </a:ext>
            </a:extLst>
          </p:cNvPr>
          <p:cNvGrpSpPr/>
          <p:nvPr/>
        </p:nvGrpSpPr>
        <p:grpSpPr>
          <a:xfrm>
            <a:off x="11108223" y="3533021"/>
            <a:ext cx="567837" cy="863999"/>
            <a:chOff x="11108223" y="1919174"/>
            <a:chExt cx="567837" cy="2761178"/>
          </a:xfrm>
          <a:solidFill>
            <a:schemeClr val="accent1"/>
          </a:solidFill>
        </p:grpSpPr>
        <p:sp>
          <p:nvSpPr>
            <p:cNvPr id="169" name="四角形: 上の 2 つの角を丸める 168">
              <a:extLst>
                <a:ext uri="{FF2B5EF4-FFF2-40B4-BE49-F238E27FC236}">
                  <a16:creationId xmlns:a16="http://schemas.microsoft.com/office/drawing/2014/main" xmlns="" id="{635856F3-628A-B0D6-3EA5-DE91F8EF3077}"/>
                </a:ext>
              </a:extLst>
            </p:cNvPr>
            <p:cNvSpPr/>
            <p:nvPr/>
          </p:nvSpPr>
          <p:spPr>
            <a:xfrm rot="5400000">
              <a:off x="10014753" y="3019044"/>
              <a:ext cx="2761178" cy="561437"/>
            </a:xfrm>
            <a:prstGeom prst="round2SameRect">
              <a:avLst>
                <a:gd name="adj1" fmla="val 26690"/>
                <a:gd name="adj2" fmla="val 0"/>
              </a:avLst>
            </a:prstGeom>
            <a:solidFill>
              <a:srgbClr val="358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endParaRPr lang="ja-JP" altLang="en-US" sz="1400" kern="0">
                <a:solidFill>
                  <a:srgbClr val="FFFFFF"/>
                </a:solidFill>
                <a:latin typeface="BIZ UDPゴシック" panose="020B0400000000000000" pitchFamily="50" charset="-128"/>
                <a:ea typeface="BIZ UDPゴシック" panose="020B0400000000000000" pitchFamily="50" charset="-128"/>
                <a:sym typeface="Arial"/>
              </a:endParaRPr>
            </a:p>
          </p:txBody>
        </p:sp>
        <p:sp>
          <p:nvSpPr>
            <p:cNvPr id="170" name="テキスト ボックス 169">
              <a:extLst>
                <a:ext uri="{FF2B5EF4-FFF2-40B4-BE49-F238E27FC236}">
                  <a16:creationId xmlns:a16="http://schemas.microsoft.com/office/drawing/2014/main" xmlns="" id="{C148F52E-465B-FA12-A4AC-EB55DF5ECD65}"/>
                </a:ext>
              </a:extLst>
            </p:cNvPr>
            <p:cNvSpPr txBox="1"/>
            <p:nvPr/>
          </p:nvSpPr>
          <p:spPr>
            <a:xfrm>
              <a:off x="11108223" y="2004764"/>
              <a:ext cx="430887" cy="2513282"/>
            </a:xfrm>
            <a:prstGeom prst="rect">
              <a:avLst/>
            </a:prstGeom>
            <a:solidFill>
              <a:srgbClr val="358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R="0" lvl="0" indent="0" algn="ctr" fontAlgn="auto">
                <a:lnSpc>
                  <a:spcPct val="100000"/>
                </a:lnSpc>
                <a:spcBef>
                  <a:spcPts val="0"/>
                </a:spcBef>
                <a:spcAft>
                  <a:spcPts val="0"/>
                </a:spcAft>
                <a:buClr>
                  <a:srgbClr val="000000"/>
                </a:buClr>
                <a:buSzTx/>
                <a:buFont typeface="Arial"/>
                <a:buNone/>
                <a:tabLst/>
                <a:defRPr sz="1400" b="0" i="0" u="none" strike="noStrike" kern="0" cap="none" spc="0" normalizeH="0" baseline="0">
                  <a:ln>
                    <a:noFill/>
                  </a:ln>
                  <a:solidFill>
                    <a:srgbClr val="FFFFFF"/>
                  </a:solidFill>
                  <a:effectLst/>
                  <a:uLnTx/>
                  <a:uFillTx/>
                  <a:latin typeface="Arial"/>
                  <a:ea typeface="Noto Sans JP Thin" panose="020B020000000000000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ja-JP" altLang="en-US" dirty="0">
                  <a:solidFill>
                    <a:schemeClr val="bg1"/>
                  </a:solidFill>
                  <a:latin typeface="BIZ UDPゴシック" panose="020B0400000000000000" pitchFamily="50" charset="-128"/>
                  <a:ea typeface="BIZ UDPゴシック" panose="020B0400000000000000" pitchFamily="50" charset="-128"/>
                  <a:sym typeface="Arial"/>
                </a:rPr>
                <a:t>今回対象</a:t>
              </a:r>
            </a:p>
          </p:txBody>
        </p:sp>
      </p:grpSp>
    </p:spTree>
    <p:extLst>
      <p:ext uri="{BB962C8B-B14F-4D97-AF65-F5344CB8AC3E}">
        <p14:creationId xmlns:p14="http://schemas.microsoft.com/office/powerpoint/2010/main" val="23643867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oogle Shape;28;p20">
            <a:extLst>
              <a:ext uri="{FF2B5EF4-FFF2-40B4-BE49-F238E27FC236}">
                <a16:creationId xmlns:a16="http://schemas.microsoft.com/office/drawing/2014/main" xmlns="" id="{319D2E3C-9134-807A-0BE2-8521C012225E}"/>
              </a:ext>
            </a:extLst>
          </p:cNvPr>
          <p:cNvPicPr preferRelativeResize="0"/>
          <p:nvPr/>
        </p:nvPicPr>
        <p:blipFill rotWithShape="1">
          <a:blip r:embed="rId2">
            <a:alphaModFix/>
          </a:blip>
          <a:srcRect l="-640" r="639"/>
          <a:stretch/>
        </p:blipFill>
        <p:spPr>
          <a:xfrm>
            <a:off x="10923479" y="68469"/>
            <a:ext cx="1153502" cy="393975"/>
          </a:xfrm>
          <a:prstGeom prst="rect">
            <a:avLst/>
          </a:prstGeom>
          <a:noFill/>
          <a:ln>
            <a:noFill/>
          </a:ln>
        </p:spPr>
      </p:pic>
      <p:pic>
        <p:nvPicPr>
          <p:cNvPr id="13" name="Google Shape;10;p18">
            <a:extLst>
              <a:ext uri="{FF2B5EF4-FFF2-40B4-BE49-F238E27FC236}">
                <a16:creationId xmlns:a16="http://schemas.microsoft.com/office/drawing/2014/main" xmlns="" id="{44021B03-68CD-ACAF-CE82-BE547459795B}"/>
              </a:ext>
            </a:extLst>
          </p:cNvPr>
          <p:cNvPicPr preferRelativeResize="0"/>
          <p:nvPr/>
        </p:nvPicPr>
        <p:blipFill rotWithShape="1">
          <a:blip r:embed="rId3">
            <a:alphaModFix/>
          </a:blip>
          <a:srcRect l="6321" t="3202" r="9503" b="26576"/>
          <a:stretch/>
        </p:blipFill>
        <p:spPr>
          <a:xfrm>
            <a:off x="3830128" y="1509623"/>
            <a:ext cx="8361872" cy="5117426"/>
          </a:xfrm>
          <a:prstGeom prst="rect">
            <a:avLst/>
          </a:prstGeom>
          <a:noFill/>
          <a:ln>
            <a:noFill/>
          </a:ln>
        </p:spPr>
      </p:pic>
      <p:pic>
        <p:nvPicPr>
          <p:cNvPr id="14" name="Google Shape;13;p18">
            <a:extLst>
              <a:ext uri="{FF2B5EF4-FFF2-40B4-BE49-F238E27FC236}">
                <a16:creationId xmlns:a16="http://schemas.microsoft.com/office/drawing/2014/main" xmlns="" id="{F80DD717-C8F9-9F4B-DBAB-42AAD6B7E8E9}"/>
              </a:ext>
            </a:extLst>
          </p:cNvPr>
          <p:cNvPicPr preferRelativeResize="0"/>
          <p:nvPr/>
        </p:nvPicPr>
        <p:blipFill rotWithShape="1">
          <a:blip r:embed="rId4">
            <a:alphaModFix/>
          </a:blip>
          <a:srcRect/>
          <a:stretch/>
        </p:blipFill>
        <p:spPr>
          <a:xfrm>
            <a:off x="349627" y="1161971"/>
            <a:ext cx="718213" cy="716400"/>
          </a:xfrm>
          <a:prstGeom prst="rect">
            <a:avLst/>
          </a:prstGeom>
          <a:noFill/>
          <a:ln>
            <a:noFill/>
          </a:ln>
        </p:spPr>
      </p:pic>
      <p:sp>
        <p:nvSpPr>
          <p:cNvPr id="10" name="Google Shape;198;p13">
            <a:extLst>
              <a:ext uri="{FF2B5EF4-FFF2-40B4-BE49-F238E27FC236}">
                <a16:creationId xmlns:a16="http://schemas.microsoft.com/office/drawing/2014/main" xmlns="" id="{888713C5-5107-7E75-4D5C-879A6AB24D1A}"/>
              </a:ext>
            </a:extLst>
          </p:cNvPr>
          <p:cNvSpPr txBox="1">
            <a:spLocks/>
          </p:cNvSpPr>
          <p:nvPr/>
        </p:nvSpPr>
        <p:spPr>
          <a:xfrm>
            <a:off x="483187" y="3041202"/>
            <a:ext cx="8556037" cy="387798"/>
          </a:xfrm>
          <a:prstGeom prst="rect">
            <a:avLst/>
          </a:prstGeom>
          <a:noFill/>
          <a:ln>
            <a:noFill/>
          </a:ln>
        </p:spPr>
        <p:txBody>
          <a:bodyPr spcFirstLastPara="1" wrap="square" lIns="0" tIns="0" rIns="0" bIns="0" anchor="t" anchorCtr="0">
            <a:sp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b="1" dirty="0">
                <a:solidFill>
                  <a:srgbClr val="000000"/>
                </a:solidFill>
                <a:latin typeface="BIZ UDPゴシック" panose="020B0400000000000000" pitchFamily="50" charset="-128"/>
                <a:ea typeface="BIZ UDPゴシック" panose="020B0400000000000000" pitchFamily="50" charset="-128"/>
                <a:cs typeface="Noto Sans" panose="020B0502040504020204" pitchFamily="34" charset="0"/>
              </a:rPr>
              <a:t>「</a:t>
            </a:r>
            <a:r>
              <a:rPr lang="en-US" altLang="ja-JP" sz="2800" b="1" dirty="0" err="1">
                <a:latin typeface="BIZ UDPゴシック" panose="020B0400000000000000" pitchFamily="50" charset="-128"/>
                <a:ea typeface="BIZ UDPゴシック" panose="020B0400000000000000" pitchFamily="50" charset="-128"/>
                <a:cs typeface="Noto Sans" panose="020B0502040504020204" pitchFamily="34" charset="0"/>
              </a:rPr>
              <a:t>BtoB</a:t>
            </a:r>
            <a:r>
              <a:rPr lang="ja-JP" altLang="en-US" sz="2800" b="1" dirty="0">
                <a:solidFill>
                  <a:srgbClr val="000000"/>
                </a:solidFill>
                <a:latin typeface="BIZ UDPゴシック" panose="020B0400000000000000" pitchFamily="50" charset="-128"/>
                <a:ea typeface="BIZ UDPゴシック" panose="020B0400000000000000" pitchFamily="50" charset="-128"/>
                <a:cs typeface="Noto Sans" panose="020B0502040504020204" pitchFamily="34" charset="0"/>
              </a:rPr>
              <a:t>プラットフォーム請求書」サービス概要</a:t>
            </a:r>
            <a:endParaRPr lang="ja-JP" altLang="en-US" sz="2800" b="1" dirty="0">
              <a:latin typeface="BIZ UDPゴシック" panose="020B0400000000000000" pitchFamily="50" charset="-128"/>
              <a:ea typeface="BIZ UDPゴシック" panose="020B0400000000000000" pitchFamily="50" charset="-128"/>
              <a:cs typeface="Noto Sans" panose="020B0502040504020204" pitchFamily="34" charset="0"/>
            </a:endParaRPr>
          </a:p>
        </p:txBody>
      </p:sp>
    </p:spTree>
    <p:extLst>
      <p:ext uri="{BB962C8B-B14F-4D97-AF65-F5344CB8AC3E}">
        <p14:creationId xmlns:p14="http://schemas.microsoft.com/office/powerpoint/2010/main" val="11650125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xmlns="" id="{DB307273-DE9F-D764-3043-6F699606C659}"/>
              </a:ext>
            </a:extLst>
          </p:cNvPr>
          <p:cNvSpPr txBox="1"/>
          <p:nvPr/>
        </p:nvSpPr>
        <p:spPr>
          <a:xfrm>
            <a:off x="537400" y="76221"/>
            <a:ext cx="11296033" cy="461665"/>
          </a:xfrm>
          <a:prstGeom prst="rect">
            <a:avLst/>
          </a:prstGeom>
          <a:noFill/>
        </p:spPr>
        <p:txBody>
          <a:bodyPr wrap="square" rtlCol="0">
            <a:spAutoFit/>
          </a:bodyPr>
          <a:lstStyle/>
          <a:p>
            <a:r>
              <a:rPr lang="en-US" altLang="ja-JP" sz="2400" b="1" dirty="0" err="1">
                <a:latin typeface="BIZ UDPゴシック" panose="020B0400000000000000" pitchFamily="50" charset="-128"/>
                <a:ea typeface="BIZ UDPゴシック" panose="020B0400000000000000" pitchFamily="50" charset="-128"/>
              </a:rPr>
              <a:t>BtoB</a:t>
            </a:r>
            <a:r>
              <a:rPr lang="ja-JP" altLang="en-US" sz="2400" b="1" dirty="0">
                <a:latin typeface="BIZ UDPゴシック" panose="020B0400000000000000" pitchFamily="50" charset="-128"/>
                <a:ea typeface="BIZ UDPゴシック" panose="020B0400000000000000" pitchFamily="50" charset="-128"/>
              </a:rPr>
              <a:t>プラットフォーム請求書について</a:t>
            </a:r>
            <a:endParaRPr lang="en-US" altLang="ja-JP" sz="2400" b="1" dirty="0">
              <a:latin typeface="BIZ UDPゴシック" panose="020B0400000000000000" pitchFamily="50" charset="-128"/>
              <a:ea typeface="BIZ UDPゴシック" panose="020B0400000000000000" pitchFamily="50" charset="-128"/>
            </a:endParaRPr>
          </a:p>
        </p:txBody>
      </p:sp>
      <p:pic>
        <p:nvPicPr>
          <p:cNvPr id="2" name="Google Shape;28;p20">
            <a:extLst>
              <a:ext uri="{FF2B5EF4-FFF2-40B4-BE49-F238E27FC236}">
                <a16:creationId xmlns:a16="http://schemas.microsoft.com/office/drawing/2014/main" xmlns="" id="{2D5809C9-1B94-7EFF-5461-351366456ECB}"/>
              </a:ext>
            </a:extLst>
          </p:cNvPr>
          <p:cNvPicPr preferRelativeResize="0"/>
          <p:nvPr/>
        </p:nvPicPr>
        <p:blipFill rotWithShape="1">
          <a:blip r:embed="rId3">
            <a:alphaModFix/>
          </a:blip>
          <a:srcRect l="-640" r="639"/>
          <a:stretch/>
        </p:blipFill>
        <p:spPr>
          <a:xfrm>
            <a:off x="10811336" y="41117"/>
            <a:ext cx="1153502" cy="393975"/>
          </a:xfrm>
          <a:prstGeom prst="rect">
            <a:avLst/>
          </a:prstGeom>
          <a:noFill/>
          <a:ln>
            <a:noFill/>
          </a:ln>
        </p:spPr>
      </p:pic>
      <p:sp>
        <p:nvSpPr>
          <p:cNvPr id="4" name="角丸四角形 163">
            <a:extLst>
              <a:ext uri="{FF2B5EF4-FFF2-40B4-BE49-F238E27FC236}">
                <a16:creationId xmlns:a16="http://schemas.microsoft.com/office/drawing/2014/main" xmlns="" id="{5FF5ADFA-01A5-37FC-96E3-C439E9FD6ADC}"/>
              </a:ext>
            </a:extLst>
          </p:cNvPr>
          <p:cNvSpPr/>
          <p:nvPr/>
        </p:nvSpPr>
        <p:spPr>
          <a:xfrm>
            <a:off x="520939" y="1384630"/>
            <a:ext cx="11235632" cy="1061560"/>
          </a:xfrm>
          <a:prstGeom prst="roundRect">
            <a:avLst>
              <a:gd name="adj" fmla="val 6199"/>
            </a:avLst>
          </a:prstGeom>
          <a:noFill/>
          <a:ln>
            <a:solidFill>
              <a:schemeClr val="bg1"/>
            </a:solidFill>
          </a:ln>
        </p:spPr>
        <p:txBody>
          <a:bodyPr wrap="square" rtlCol="0">
            <a:spAutoFit/>
          </a:bodyPr>
          <a:lstStyle/>
          <a:p>
            <a:pPr>
              <a:lnSpc>
                <a:spcPct val="150000"/>
              </a:lnSpc>
            </a:pPr>
            <a:r>
              <a:rPr lang="ja-JP" altLang="en-US" sz="1400" kern="100" dirty="0">
                <a:solidFill>
                  <a:srgbClr val="1D1C1D"/>
                </a:solidFill>
                <a:latin typeface="BIZ UDPゴシック" panose="020B0400000000000000" pitchFamily="50" charset="-128"/>
                <a:ea typeface="BIZ UDPゴシック" panose="020B0400000000000000" pitchFamily="50" charset="-128"/>
                <a:cs typeface="Arial" panose="020B0604020202020204" pitchFamily="34" charset="0"/>
              </a:rPr>
              <a:t>　</a:t>
            </a:r>
            <a:r>
              <a:rPr lang="ja-JP" altLang="en-US" sz="1400" kern="100" dirty="0">
                <a:latin typeface="BIZ UDPゴシック" panose="020B0400000000000000" pitchFamily="50" charset="-128"/>
                <a:ea typeface="BIZ UDPゴシック" panose="020B0400000000000000" pitchFamily="50" charset="-128"/>
                <a:cs typeface="Arial" panose="020B0604020202020204" pitchFamily="34" charset="0"/>
              </a:rPr>
              <a:t>株式会社インフォマートが提供する「</a:t>
            </a:r>
            <a:r>
              <a:rPr lang="en-US" altLang="ja-JP" sz="1400" kern="100" dirty="0" err="1">
                <a:latin typeface="BIZ UDPゴシック" panose="020B0400000000000000" pitchFamily="50" charset="-128"/>
                <a:ea typeface="BIZ UDPゴシック" panose="020B0400000000000000" pitchFamily="50" charset="-128"/>
                <a:cs typeface="Arial" panose="020B0604020202020204" pitchFamily="34" charset="0"/>
              </a:rPr>
              <a:t>BtoB</a:t>
            </a:r>
            <a:r>
              <a:rPr lang="ja-JP" altLang="en-US" sz="1400" kern="100" dirty="0">
                <a:latin typeface="BIZ UDPゴシック" panose="020B0400000000000000" pitchFamily="50" charset="-128"/>
                <a:ea typeface="BIZ UDPゴシック" panose="020B0400000000000000" pitchFamily="50" charset="-128"/>
                <a:cs typeface="Arial" panose="020B0604020202020204" pitchFamily="34" charset="0"/>
              </a:rPr>
              <a:t>プラットフォーム 請求書」は、「発行する請求書」「受け取る請求書」など、請求業務を</a:t>
            </a:r>
            <a:endParaRPr lang="en-US" altLang="ja-JP" sz="1400" kern="100" dirty="0">
              <a:latin typeface="BIZ UDPゴシック" panose="020B0400000000000000" pitchFamily="50" charset="-128"/>
              <a:ea typeface="BIZ UDPゴシック" panose="020B0400000000000000" pitchFamily="50" charset="-128"/>
              <a:cs typeface="Arial" panose="020B0604020202020204" pitchFamily="34" charset="0"/>
            </a:endParaRPr>
          </a:p>
          <a:p>
            <a:pPr>
              <a:lnSpc>
                <a:spcPct val="150000"/>
              </a:lnSpc>
            </a:pPr>
            <a:r>
              <a:rPr lang="ja-JP" altLang="en-US" sz="1400" kern="100" dirty="0">
                <a:latin typeface="BIZ UDPゴシック" panose="020B0400000000000000" pitchFamily="50" charset="-128"/>
                <a:ea typeface="BIZ UDPゴシック" panose="020B0400000000000000" pitchFamily="50" charset="-128"/>
                <a:cs typeface="Arial" panose="020B0604020202020204" pitchFamily="34" charset="0"/>
              </a:rPr>
              <a:t>デジタル化し、時間・コスト・手間のかかる請求業務を大幅に改善し、ペーパーレス化を実現するシステムです。</a:t>
            </a:r>
            <a:endParaRPr lang="en-US" altLang="ja-JP" sz="1400" kern="100" dirty="0">
              <a:latin typeface="BIZ UDPゴシック" panose="020B0400000000000000" pitchFamily="50" charset="-128"/>
              <a:ea typeface="BIZ UDPゴシック" panose="020B0400000000000000" pitchFamily="50" charset="-128"/>
              <a:cs typeface="Arial" panose="020B0604020202020204" pitchFamily="34" charset="0"/>
            </a:endParaRPr>
          </a:p>
          <a:p>
            <a:pPr>
              <a:lnSpc>
                <a:spcPct val="150000"/>
              </a:lnSpc>
            </a:pPr>
            <a:r>
              <a:rPr lang="ja-JP" altLang="en-US" sz="1400" kern="100" dirty="0">
                <a:latin typeface="BIZ UDPゴシック" panose="020B0400000000000000" pitchFamily="50" charset="-128"/>
                <a:ea typeface="BIZ UDPゴシック" panose="020B0400000000000000" pitchFamily="50" charset="-128"/>
                <a:cs typeface="Arial" panose="020B0604020202020204" pitchFamily="34" charset="0"/>
              </a:rPr>
              <a:t>なお、「電子帳簿保存法」「インボイス制度」に対応していることから、事業者様も安心してご利用いただけます。</a:t>
            </a:r>
          </a:p>
        </p:txBody>
      </p:sp>
      <p:grpSp>
        <p:nvGrpSpPr>
          <p:cNvPr id="5" name="グループ化 4">
            <a:extLst>
              <a:ext uri="{FF2B5EF4-FFF2-40B4-BE49-F238E27FC236}">
                <a16:creationId xmlns:a16="http://schemas.microsoft.com/office/drawing/2014/main" xmlns="" id="{11874572-4694-ECB1-7CFA-2A350C8F088D}"/>
              </a:ext>
            </a:extLst>
          </p:cNvPr>
          <p:cNvGrpSpPr/>
          <p:nvPr/>
        </p:nvGrpSpPr>
        <p:grpSpPr>
          <a:xfrm>
            <a:off x="586079" y="1007459"/>
            <a:ext cx="3702326" cy="284502"/>
            <a:chOff x="732243" y="963432"/>
            <a:chExt cx="3702326" cy="284502"/>
          </a:xfrm>
          <a:solidFill>
            <a:srgbClr val="00645A"/>
          </a:solidFill>
        </p:grpSpPr>
        <p:sp>
          <p:nvSpPr>
            <p:cNvPr id="108" name="角丸四角形 135">
              <a:extLst>
                <a:ext uri="{FF2B5EF4-FFF2-40B4-BE49-F238E27FC236}">
                  <a16:creationId xmlns:a16="http://schemas.microsoft.com/office/drawing/2014/main" xmlns="" id="{F692C9B8-011C-85BA-8C0B-FCE6E81EDF8B}"/>
                </a:ext>
              </a:extLst>
            </p:cNvPr>
            <p:cNvSpPr/>
            <p:nvPr/>
          </p:nvSpPr>
          <p:spPr>
            <a:xfrm>
              <a:off x="732243" y="963433"/>
              <a:ext cx="523074" cy="284501"/>
            </a:xfrm>
            <a:prstGeom prst="roundRect">
              <a:avLst>
                <a:gd name="adj" fmla="val 18193"/>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46800" rtlCol="0" anchor="ctr"/>
            <a:lstStyle/>
            <a:p>
              <a:pPr algn="ctr"/>
              <a:r>
                <a:rPr lang="en-US" altLang="ja-JP" sz="1400" dirty="0">
                  <a:latin typeface="BIZ UDPゴシック" panose="020B0400000000000000" pitchFamily="50" charset="-128"/>
                  <a:ea typeface="BIZ UDPゴシック" panose="020B0400000000000000" pitchFamily="50" charset="-128"/>
                </a:rPr>
                <a:t>1</a:t>
              </a:r>
              <a:endParaRPr lang="ja-JP" altLang="en-US" sz="1400" dirty="0">
                <a:latin typeface="BIZ UDPゴシック" panose="020B0400000000000000" pitchFamily="50" charset="-128"/>
                <a:ea typeface="BIZ UDPゴシック" panose="020B0400000000000000" pitchFamily="50" charset="-128"/>
              </a:endParaRPr>
            </a:p>
          </p:txBody>
        </p:sp>
        <p:sp>
          <p:nvSpPr>
            <p:cNvPr id="6" name="角丸四角形 134">
              <a:extLst>
                <a:ext uri="{FF2B5EF4-FFF2-40B4-BE49-F238E27FC236}">
                  <a16:creationId xmlns:a16="http://schemas.microsoft.com/office/drawing/2014/main" xmlns="" id="{43CFD384-91F9-0CD6-CAA4-25FE1C33F03A}"/>
                </a:ext>
              </a:extLst>
            </p:cNvPr>
            <p:cNvSpPr/>
            <p:nvPr/>
          </p:nvSpPr>
          <p:spPr>
            <a:xfrm>
              <a:off x="1197031" y="963432"/>
              <a:ext cx="3237538" cy="284502"/>
            </a:xfrm>
            <a:prstGeom prst="roundRect">
              <a:avLst>
                <a:gd name="adj" fmla="val 9096"/>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b="1" dirty="0" err="1">
                  <a:solidFill>
                    <a:schemeClr val="bg1"/>
                  </a:solidFill>
                  <a:latin typeface="BIZ UDPゴシック" panose="020B0400000000000000" pitchFamily="50" charset="-128"/>
                  <a:ea typeface="BIZ UDPゴシック" panose="020B0400000000000000" pitchFamily="50" charset="-128"/>
                </a:rPr>
                <a:t>BtoB</a:t>
              </a:r>
              <a:r>
                <a:rPr lang="ja-JP" altLang="en-US" sz="1400" b="1" dirty="0">
                  <a:solidFill>
                    <a:schemeClr val="bg1"/>
                  </a:solidFill>
                  <a:latin typeface="BIZ UDPゴシック" panose="020B0400000000000000" pitchFamily="50" charset="-128"/>
                  <a:ea typeface="BIZ UDPゴシック" panose="020B0400000000000000" pitchFamily="50" charset="-128"/>
                </a:rPr>
                <a:t>プラットフォーム請求書とは</a:t>
              </a:r>
            </a:p>
          </p:txBody>
        </p:sp>
      </p:grpSp>
      <p:sp>
        <p:nvSpPr>
          <p:cNvPr id="113" name="テキスト ボックス 112">
            <a:extLst>
              <a:ext uri="{FF2B5EF4-FFF2-40B4-BE49-F238E27FC236}">
                <a16:creationId xmlns:a16="http://schemas.microsoft.com/office/drawing/2014/main" xmlns="" id="{12D1A138-A51D-7CBE-132D-6809BBF05671}"/>
              </a:ext>
            </a:extLst>
          </p:cNvPr>
          <p:cNvSpPr txBox="1"/>
          <p:nvPr/>
        </p:nvSpPr>
        <p:spPr>
          <a:xfrm>
            <a:off x="5930860" y="4332128"/>
            <a:ext cx="5825711" cy="2246769"/>
          </a:xfrm>
          <a:prstGeom prst="rect">
            <a:avLst/>
          </a:prstGeom>
          <a:noFill/>
        </p:spPr>
        <p:txBody>
          <a:bodyPr wrap="square" rtlCol="0">
            <a:spAutoFit/>
          </a:bodyPr>
          <a:lstStyle/>
          <a:p>
            <a:r>
              <a:rPr lang="ja-JP" altLang="ja-JP" sz="1400" kern="100" dirty="0">
                <a:effectLst/>
                <a:latin typeface="BIZ UDPゴシック" panose="020B0400000000000000" pitchFamily="50" charset="-128"/>
                <a:ea typeface="BIZ UDPゴシック" panose="020B0400000000000000" pitchFamily="50" charset="-128"/>
                <a:cs typeface="Courier New" panose="02070309020205020404" pitchFamily="49" charset="0"/>
              </a:rPr>
              <a:t>【対応</a:t>
            </a:r>
            <a:r>
              <a:rPr lang="en-US" altLang="ja-JP" sz="1400" kern="100" dirty="0">
                <a:effectLst/>
                <a:latin typeface="BIZ UDPゴシック" panose="020B0400000000000000" pitchFamily="50" charset="-128"/>
                <a:ea typeface="BIZ UDPゴシック" panose="020B0400000000000000" pitchFamily="50" charset="-128"/>
                <a:cs typeface="Courier New" panose="02070309020205020404" pitchFamily="49" charset="0"/>
              </a:rPr>
              <a:t>OS</a:t>
            </a:r>
            <a:r>
              <a:rPr lang="ja-JP" altLang="ja-JP" sz="1400" kern="100" dirty="0">
                <a:effectLst/>
                <a:latin typeface="BIZ UDPゴシック" panose="020B0400000000000000" pitchFamily="50" charset="-128"/>
                <a:ea typeface="BIZ UDPゴシック" panose="020B0400000000000000" pitchFamily="50" charset="-128"/>
                <a:cs typeface="Courier New" panose="02070309020205020404" pitchFamily="49" charset="0"/>
              </a:rPr>
              <a:t>、ブラウザ</a:t>
            </a:r>
            <a:r>
              <a:rPr lang="en-US" altLang="ja-JP" sz="1400" kern="100" dirty="0">
                <a:effectLst/>
                <a:latin typeface="BIZ UDPゴシック" panose="020B0400000000000000" pitchFamily="50" charset="-128"/>
                <a:ea typeface="BIZ UDPゴシック" panose="020B0400000000000000" pitchFamily="50" charset="-128"/>
                <a:cs typeface="Courier New" panose="02070309020205020404" pitchFamily="49" charset="0"/>
              </a:rPr>
              <a:t>】</a:t>
            </a:r>
          </a:p>
          <a:p>
            <a:endParaRPr lang="en-US" altLang="ja-JP" sz="1400" kern="100" dirty="0">
              <a:latin typeface="BIZ UDPゴシック" panose="020B0400000000000000" pitchFamily="50" charset="-128"/>
              <a:ea typeface="BIZ UDPゴシック" panose="020B0400000000000000" pitchFamily="50" charset="-128"/>
              <a:cs typeface="Courier New" panose="02070309020205020404" pitchFamily="49" charset="0"/>
            </a:endParaRPr>
          </a:p>
          <a:p>
            <a:r>
              <a:rPr lang="en-US" altLang="ja-JP" sz="1400" kern="100" dirty="0">
                <a:effectLst/>
                <a:latin typeface="BIZ UDPゴシック" panose="020B0400000000000000" pitchFamily="50" charset="-128"/>
                <a:ea typeface="BIZ UDPゴシック" panose="020B0400000000000000" pitchFamily="50" charset="-128"/>
                <a:cs typeface="Courier New" panose="02070309020205020404" pitchFamily="49" charset="0"/>
              </a:rPr>
              <a:t> [Windows]</a:t>
            </a:r>
            <a:endParaRPr lang="ja-JP" altLang="ja-JP" sz="1400" kern="100" dirty="0">
              <a:effectLst/>
              <a:latin typeface="BIZ UDPゴシック" panose="020B0400000000000000" pitchFamily="50" charset="-128"/>
              <a:ea typeface="BIZ UDPゴシック" panose="020B0400000000000000" pitchFamily="50" charset="-128"/>
              <a:cs typeface="Courier New" panose="02070309020205020404" pitchFamily="49" charset="0"/>
            </a:endParaRPr>
          </a:p>
          <a:p>
            <a:r>
              <a:rPr lang="en-US" altLang="ja-JP" sz="1400" kern="100" dirty="0">
                <a:effectLst/>
                <a:latin typeface="BIZ UDPゴシック" panose="020B0400000000000000" pitchFamily="50" charset="-128"/>
                <a:ea typeface="BIZ UDPゴシック" panose="020B0400000000000000" pitchFamily="50" charset="-128"/>
                <a:cs typeface="Courier New" panose="02070309020205020404" pitchFamily="49" charset="0"/>
              </a:rPr>
              <a:t>  IE11, Edge, Chrome, Firefox</a:t>
            </a:r>
            <a:endParaRPr lang="ja-JP" altLang="ja-JP" sz="1400" kern="100" dirty="0">
              <a:effectLst/>
              <a:latin typeface="BIZ UDPゴシック" panose="020B0400000000000000" pitchFamily="50" charset="-128"/>
              <a:ea typeface="BIZ UDPゴシック" panose="020B0400000000000000" pitchFamily="50" charset="-128"/>
              <a:cs typeface="Courier New" panose="02070309020205020404" pitchFamily="49" charset="0"/>
            </a:endParaRPr>
          </a:p>
          <a:p>
            <a:r>
              <a:rPr lang="en-US" altLang="ja-JP" sz="1400" kern="100" dirty="0">
                <a:effectLst/>
                <a:latin typeface="BIZ UDPゴシック" panose="020B0400000000000000" pitchFamily="50" charset="-128"/>
                <a:ea typeface="BIZ UDPゴシック" panose="020B0400000000000000" pitchFamily="50" charset="-128"/>
                <a:cs typeface="Courier New" panose="02070309020205020404" pitchFamily="49" charset="0"/>
              </a:rPr>
              <a:t> </a:t>
            </a:r>
            <a:endParaRPr lang="ja-JP" altLang="ja-JP" sz="1400" kern="100" dirty="0">
              <a:effectLst/>
              <a:latin typeface="BIZ UDPゴシック" panose="020B0400000000000000" pitchFamily="50" charset="-128"/>
              <a:ea typeface="BIZ UDPゴシック" panose="020B0400000000000000" pitchFamily="50" charset="-128"/>
              <a:cs typeface="Courier New" panose="02070309020205020404" pitchFamily="49" charset="0"/>
            </a:endParaRPr>
          </a:p>
          <a:p>
            <a:r>
              <a:rPr lang="en-US" altLang="ja-JP" sz="1400" kern="100" dirty="0">
                <a:effectLst/>
                <a:latin typeface="BIZ UDPゴシック" panose="020B0400000000000000" pitchFamily="50" charset="-128"/>
                <a:ea typeface="BIZ UDPゴシック" panose="020B0400000000000000" pitchFamily="50" charset="-128"/>
                <a:cs typeface="Courier New" panose="02070309020205020404" pitchFamily="49" charset="0"/>
              </a:rPr>
              <a:t>  [MacOS]</a:t>
            </a:r>
            <a:endParaRPr lang="ja-JP" altLang="ja-JP" sz="1400" kern="100" dirty="0">
              <a:effectLst/>
              <a:latin typeface="BIZ UDPゴシック" panose="020B0400000000000000" pitchFamily="50" charset="-128"/>
              <a:ea typeface="BIZ UDPゴシック" panose="020B0400000000000000" pitchFamily="50" charset="-128"/>
              <a:cs typeface="Courier New" panose="02070309020205020404" pitchFamily="49" charset="0"/>
            </a:endParaRPr>
          </a:p>
          <a:p>
            <a:r>
              <a:rPr lang="en-US" altLang="ja-JP" sz="1400" kern="100" dirty="0">
                <a:effectLst/>
                <a:latin typeface="BIZ UDPゴシック" panose="020B0400000000000000" pitchFamily="50" charset="-128"/>
                <a:ea typeface="BIZ UDPゴシック" panose="020B0400000000000000" pitchFamily="50" charset="-128"/>
                <a:cs typeface="Courier New" panose="02070309020205020404" pitchFamily="49" charset="0"/>
              </a:rPr>
              <a:t>  Safari, Chrome, Firefox</a:t>
            </a:r>
            <a:endParaRPr lang="ja-JP" altLang="ja-JP" sz="1400" kern="100" dirty="0">
              <a:effectLst/>
              <a:latin typeface="BIZ UDPゴシック" panose="020B0400000000000000" pitchFamily="50" charset="-128"/>
              <a:ea typeface="BIZ UDPゴシック" panose="020B0400000000000000" pitchFamily="50" charset="-128"/>
              <a:cs typeface="Courier New" panose="02070309020205020404" pitchFamily="49" charset="0"/>
            </a:endParaRPr>
          </a:p>
          <a:p>
            <a:r>
              <a:rPr lang="ja-JP" altLang="ja-JP" sz="1400" kern="100" dirty="0">
                <a:effectLst/>
                <a:latin typeface="BIZ UDPゴシック" panose="020B0400000000000000" pitchFamily="50" charset="-128"/>
                <a:ea typeface="BIZ UDPゴシック" panose="020B0400000000000000" pitchFamily="50" charset="-128"/>
                <a:cs typeface="Courier New" panose="02070309020205020404" pitchFamily="49" charset="0"/>
              </a:rPr>
              <a:t>その他推奨環境につきましては以下の</a:t>
            </a:r>
            <a:r>
              <a:rPr lang="en-US" altLang="ja-JP" sz="1400" kern="100" dirty="0">
                <a:effectLst/>
                <a:latin typeface="BIZ UDPゴシック" panose="020B0400000000000000" pitchFamily="50" charset="-128"/>
                <a:ea typeface="BIZ UDPゴシック" panose="020B0400000000000000" pitchFamily="50" charset="-128"/>
                <a:cs typeface="Courier New" panose="02070309020205020404" pitchFamily="49" charset="0"/>
              </a:rPr>
              <a:t>URL</a:t>
            </a:r>
            <a:r>
              <a:rPr lang="ja-JP" altLang="ja-JP" sz="1400" kern="100" dirty="0">
                <a:effectLst/>
                <a:latin typeface="BIZ UDPゴシック" panose="020B0400000000000000" pitchFamily="50" charset="-128"/>
                <a:ea typeface="BIZ UDPゴシック" panose="020B0400000000000000" pitchFamily="50" charset="-128"/>
                <a:cs typeface="Courier New" panose="02070309020205020404" pitchFamily="49" charset="0"/>
              </a:rPr>
              <a:t>をご確認ください。</a:t>
            </a:r>
          </a:p>
          <a:p>
            <a:r>
              <a:rPr lang="en-US" altLang="ja-JP" sz="1400" u="sng" kern="100" dirty="0">
                <a:solidFill>
                  <a:srgbClr val="0563C1"/>
                </a:solidFill>
                <a:effectLst/>
                <a:latin typeface="BIZ UDPゴシック" panose="020B0400000000000000" pitchFamily="50" charset="-128"/>
                <a:ea typeface="BIZ UDPゴシック" panose="020B0400000000000000" pitchFamily="50" charset="-128"/>
                <a:cs typeface="Courier New" panose="02070309020205020404" pitchFamily="49" charset="0"/>
              </a:rPr>
              <a:t>https://www.infomart.co.jp/guide/function_f.asp</a:t>
            </a:r>
            <a:endParaRPr lang="ja-JP" altLang="ja-JP" sz="1400" kern="100" dirty="0">
              <a:effectLst/>
              <a:latin typeface="BIZ UDPゴシック" panose="020B0400000000000000" pitchFamily="50" charset="-128"/>
              <a:ea typeface="BIZ UDPゴシック" panose="020B0400000000000000" pitchFamily="50" charset="-128"/>
              <a:cs typeface="Courier New" panose="02070309020205020404" pitchFamily="49" charset="0"/>
            </a:endParaRPr>
          </a:p>
          <a:p>
            <a:endParaRPr kumimoji="1" lang="ja-JP" altLang="en-US" sz="1400" dirty="0">
              <a:latin typeface="BIZ UDPゴシック" panose="020B0400000000000000" pitchFamily="50" charset="-128"/>
              <a:ea typeface="BIZ UDPゴシック" panose="020B0400000000000000" pitchFamily="50" charset="-128"/>
            </a:endParaRPr>
          </a:p>
        </p:txBody>
      </p:sp>
      <p:grpSp>
        <p:nvGrpSpPr>
          <p:cNvPr id="114" name="グループ化 113">
            <a:extLst>
              <a:ext uri="{FF2B5EF4-FFF2-40B4-BE49-F238E27FC236}">
                <a16:creationId xmlns:a16="http://schemas.microsoft.com/office/drawing/2014/main" xmlns="" id="{FFCA2AB3-7129-585A-19B2-98CF07F4F37D}"/>
              </a:ext>
            </a:extLst>
          </p:cNvPr>
          <p:cNvGrpSpPr/>
          <p:nvPr/>
        </p:nvGrpSpPr>
        <p:grpSpPr>
          <a:xfrm>
            <a:off x="3631917" y="4668798"/>
            <a:ext cx="1450159" cy="1434374"/>
            <a:chOff x="8448390" y="3526632"/>
            <a:chExt cx="1268711" cy="1263607"/>
          </a:xfrm>
        </p:grpSpPr>
        <p:sp>
          <p:nvSpPr>
            <p:cNvPr id="115" name="テキスト ボックス 114">
              <a:extLst>
                <a:ext uri="{FF2B5EF4-FFF2-40B4-BE49-F238E27FC236}">
                  <a16:creationId xmlns:a16="http://schemas.microsoft.com/office/drawing/2014/main" xmlns="" id="{913F8043-6AA0-AF2F-9D5A-FF900915E271}"/>
                </a:ext>
              </a:extLst>
            </p:cNvPr>
            <p:cNvSpPr txBox="1"/>
            <p:nvPr/>
          </p:nvSpPr>
          <p:spPr>
            <a:xfrm>
              <a:off x="8448390" y="3615256"/>
              <a:ext cx="1268710" cy="352476"/>
            </a:xfrm>
            <a:prstGeom prst="rect">
              <a:avLst/>
            </a:prstGeom>
            <a:noFill/>
          </p:spPr>
          <p:txBody>
            <a:bodyPr wrap="square" rtlCol="0">
              <a:spAutoFit/>
            </a:bodyPr>
            <a:lstStyle>
              <a:defPPr>
                <a:defRPr lang="ja-JP"/>
              </a:defPPr>
              <a:lvl1pPr algn="ctr">
                <a:defRPr sz="2000">
                  <a:solidFill>
                    <a:schemeClr val="tx1">
                      <a:lumMod val="65000"/>
                      <a:lumOff val="35000"/>
                    </a:schemeClr>
                  </a:solidFill>
                  <a:latin typeface="Meiryo UI" panose="020B0604030504040204" pitchFamily="50" charset="-128"/>
                  <a:ea typeface="Meiryo UI" panose="020B0604030504040204" pitchFamily="50" charset="-128"/>
                </a:defRPr>
              </a:lvl1pPr>
            </a:lstStyle>
            <a:p>
              <a:r>
                <a:rPr lang="ja-JP" altLang="en-US" sz="1000" b="1" dirty="0">
                  <a:latin typeface="BIZ UDPゴシック" panose="020B0400000000000000" pitchFamily="50" charset="-128"/>
                  <a:ea typeface="BIZ UDPゴシック" panose="020B0400000000000000" pitchFamily="50" charset="-128"/>
                </a:rPr>
                <a:t>ネット</a:t>
              </a:r>
              <a:endParaRPr lang="en-US" altLang="ja-JP" sz="1000" b="1" dirty="0">
                <a:latin typeface="BIZ UDPゴシック" panose="020B0400000000000000" pitchFamily="50" charset="-128"/>
                <a:ea typeface="BIZ UDPゴシック" panose="020B0400000000000000" pitchFamily="50" charset="-128"/>
              </a:endParaRPr>
            </a:p>
            <a:p>
              <a:r>
                <a:rPr lang="ja-JP" altLang="en-US" sz="1000" b="1" dirty="0">
                  <a:latin typeface="BIZ UDPゴシック" panose="020B0400000000000000" pitchFamily="50" charset="-128"/>
                  <a:ea typeface="BIZ UDPゴシック" panose="020B0400000000000000" pitchFamily="50" charset="-128"/>
                </a:rPr>
                <a:t>接続環境　　</a:t>
              </a:r>
            </a:p>
          </p:txBody>
        </p:sp>
        <p:pic>
          <p:nvPicPr>
            <p:cNvPr id="116" name="図 115">
              <a:extLst>
                <a:ext uri="{FF2B5EF4-FFF2-40B4-BE49-F238E27FC236}">
                  <a16:creationId xmlns:a16="http://schemas.microsoft.com/office/drawing/2014/main" xmlns="" id="{3797D633-973C-467F-529F-FB988DDB9848}"/>
                </a:ext>
              </a:extLst>
            </p:cNvPr>
            <p:cNvPicPr>
              <a:picLocks noChangeAspect="1"/>
            </p:cNvPicPr>
            <p:nvPr/>
          </p:nvPicPr>
          <p:blipFill>
            <a:blip r:embed="rId4">
              <a:grayscl/>
            </a:blip>
            <a:stretch>
              <a:fillRect/>
            </a:stretch>
          </p:blipFill>
          <p:spPr>
            <a:xfrm>
              <a:off x="8835638" y="4083065"/>
              <a:ext cx="551969" cy="525984"/>
            </a:xfrm>
            <a:prstGeom prst="rect">
              <a:avLst/>
            </a:prstGeom>
          </p:spPr>
        </p:pic>
        <p:sp>
          <p:nvSpPr>
            <p:cNvPr id="117" name="円/楕円 27">
              <a:extLst>
                <a:ext uri="{FF2B5EF4-FFF2-40B4-BE49-F238E27FC236}">
                  <a16:creationId xmlns:a16="http://schemas.microsoft.com/office/drawing/2014/main" xmlns="" id="{8106C474-0365-B444-D107-C4C4A3187CE0}"/>
                </a:ext>
              </a:extLst>
            </p:cNvPr>
            <p:cNvSpPr/>
            <p:nvPr/>
          </p:nvSpPr>
          <p:spPr>
            <a:xfrm>
              <a:off x="8448391" y="3526632"/>
              <a:ext cx="1268710" cy="1263607"/>
            </a:xfrm>
            <a:prstGeom prst="ellipse">
              <a:avLst/>
            </a:prstGeom>
            <a:noFill/>
            <a:ln w="19050">
              <a:solidFill>
                <a:srgbClr val="9292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Pゴシック" panose="020B0400000000000000" pitchFamily="50" charset="-128"/>
                <a:ea typeface="BIZ UDPゴシック" panose="020B0400000000000000" pitchFamily="50" charset="-128"/>
              </a:endParaRPr>
            </a:p>
          </p:txBody>
        </p:sp>
      </p:grpSp>
      <p:grpSp>
        <p:nvGrpSpPr>
          <p:cNvPr id="118" name="グループ化 117">
            <a:extLst>
              <a:ext uri="{FF2B5EF4-FFF2-40B4-BE49-F238E27FC236}">
                <a16:creationId xmlns:a16="http://schemas.microsoft.com/office/drawing/2014/main" xmlns="" id="{E12C3FAC-36F2-1D1E-6073-17AB2B59D107}"/>
              </a:ext>
            </a:extLst>
          </p:cNvPr>
          <p:cNvGrpSpPr/>
          <p:nvPr/>
        </p:nvGrpSpPr>
        <p:grpSpPr>
          <a:xfrm>
            <a:off x="1434086" y="4659578"/>
            <a:ext cx="2278939" cy="1434374"/>
            <a:chOff x="6503427" y="3527624"/>
            <a:chExt cx="1993792" cy="1263607"/>
          </a:xfrm>
        </p:grpSpPr>
        <p:sp>
          <p:nvSpPr>
            <p:cNvPr id="119" name="テキスト ボックス 118">
              <a:extLst>
                <a:ext uri="{FF2B5EF4-FFF2-40B4-BE49-F238E27FC236}">
                  <a16:creationId xmlns:a16="http://schemas.microsoft.com/office/drawing/2014/main" xmlns="" id="{4D661FD5-28D1-EB0E-576A-DB6A22FB23F9}"/>
                </a:ext>
              </a:extLst>
            </p:cNvPr>
            <p:cNvSpPr txBox="1"/>
            <p:nvPr/>
          </p:nvSpPr>
          <p:spPr>
            <a:xfrm>
              <a:off x="6503427" y="3618384"/>
              <a:ext cx="1993792" cy="352476"/>
            </a:xfrm>
            <a:prstGeom prst="rect">
              <a:avLst/>
            </a:prstGeom>
            <a:noFill/>
          </p:spPr>
          <p:txBody>
            <a:bodyPr wrap="square" rtlCol="0">
              <a:spAutoFit/>
            </a:bodyPr>
            <a:lstStyle/>
            <a:p>
              <a:pPr algn="ctr"/>
              <a:r>
                <a:rPr lang="ja-JP" altLang="en-US" sz="1000" b="1" dirty="0">
                  <a:solidFill>
                    <a:schemeClr val="tx1">
                      <a:lumMod val="65000"/>
                      <a:lumOff val="35000"/>
                    </a:schemeClr>
                  </a:solidFill>
                  <a:latin typeface="BIZ UDPゴシック" panose="020B0400000000000000" pitchFamily="50" charset="-128"/>
                  <a:ea typeface="BIZ UDPゴシック" panose="020B0400000000000000" pitchFamily="50" charset="-128"/>
                </a:rPr>
                <a:t>パソコン</a:t>
              </a:r>
              <a:endParaRPr lang="en-US" altLang="ja-JP" sz="1000" b="1" dirty="0">
                <a:solidFill>
                  <a:schemeClr val="tx1">
                    <a:lumMod val="65000"/>
                    <a:lumOff val="35000"/>
                  </a:schemeClr>
                </a:solidFill>
                <a:latin typeface="BIZ UDPゴシック" panose="020B0400000000000000" pitchFamily="50" charset="-128"/>
                <a:ea typeface="BIZ UDPゴシック" panose="020B0400000000000000" pitchFamily="50" charset="-128"/>
              </a:endParaRPr>
            </a:p>
            <a:p>
              <a:pPr algn="ctr"/>
              <a:r>
                <a:rPr lang="ja-JP" altLang="en-US" sz="1000" b="1" dirty="0">
                  <a:solidFill>
                    <a:schemeClr val="tx1">
                      <a:lumMod val="65000"/>
                      <a:lumOff val="35000"/>
                    </a:schemeClr>
                  </a:solidFill>
                  <a:latin typeface="BIZ UDPゴシック" panose="020B0400000000000000" pitchFamily="50" charset="-128"/>
                  <a:ea typeface="BIZ UDPゴシック" panose="020B0400000000000000" pitchFamily="50" charset="-128"/>
                </a:rPr>
                <a:t>タブレット</a:t>
              </a:r>
            </a:p>
          </p:txBody>
        </p:sp>
        <p:sp>
          <p:nvSpPr>
            <p:cNvPr id="120" name="円/楕円 27">
              <a:extLst>
                <a:ext uri="{FF2B5EF4-FFF2-40B4-BE49-F238E27FC236}">
                  <a16:creationId xmlns:a16="http://schemas.microsoft.com/office/drawing/2014/main" xmlns="" id="{17A22494-DB3C-85F8-6F3C-5F4E3359B454}"/>
                </a:ext>
              </a:extLst>
            </p:cNvPr>
            <p:cNvSpPr/>
            <p:nvPr/>
          </p:nvSpPr>
          <p:spPr>
            <a:xfrm>
              <a:off x="6871403" y="3527624"/>
              <a:ext cx="1268710" cy="1263607"/>
            </a:xfrm>
            <a:prstGeom prst="ellipse">
              <a:avLst/>
            </a:prstGeom>
            <a:noFill/>
            <a:ln w="19050">
              <a:solidFill>
                <a:srgbClr val="9292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Pゴシック" panose="020B0400000000000000" pitchFamily="50" charset="-128"/>
                <a:ea typeface="BIZ UDPゴシック" panose="020B0400000000000000" pitchFamily="50" charset="-128"/>
              </a:endParaRPr>
            </a:p>
          </p:txBody>
        </p:sp>
        <p:grpSp>
          <p:nvGrpSpPr>
            <p:cNvPr id="121" name="グループ化 120">
              <a:extLst>
                <a:ext uri="{FF2B5EF4-FFF2-40B4-BE49-F238E27FC236}">
                  <a16:creationId xmlns:a16="http://schemas.microsoft.com/office/drawing/2014/main" xmlns="" id="{40C8864B-001F-B9AB-3AFB-48D1FF9612A7}"/>
                </a:ext>
              </a:extLst>
            </p:cNvPr>
            <p:cNvGrpSpPr/>
            <p:nvPr/>
          </p:nvGrpSpPr>
          <p:grpSpPr>
            <a:xfrm>
              <a:off x="7053774" y="3930438"/>
              <a:ext cx="882897" cy="724978"/>
              <a:chOff x="7348380" y="3716865"/>
              <a:chExt cx="433294" cy="349255"/>
            </a:xfrm>
          </p:grpSpPr>
          <p:pic>
            <p:nvPicPr>
              <p:cNvPr id="122" name="図 121">
                <a:extLst>
                  <a:ext uri="{FF2B5EF4-FFF2-40B4-BE49-F238E27FC236}">
                    <a16:creationId xmlns:a16="http://schemas.microsoft.com/office/drawing/2014/main" xmlns="" id="{6F32320C-D012-68E2-57E2-EEB245983186}"/>
                  </a:ext>
                </a:extLst>
              </p:cNvPr>
              <p:cNvPicPr>
                <a:picLocks noChangeAspect="1"/>
              </p:cNvPicPr>
              <p:nvPr/>
            </p:nvPicPr>
            <p:blipFill>
              <a:blip r:embed="rId5"/>
              <a:stretch>
                <a:fillRect/>
              </a:stretch>
            </p:blipFill>
            <p:spPr>
              <a:xfrm>
                <a:off x="7382802" y="3728651"/>
                <a:ext cx="398872" cy="337469"/>
              </a:xfrm>
              <a:prstGeom prst="rect">
                <a:avLst/>
              </a:prstGeom>
            </p:spPr>
          </p:pic>
          <p:sp>
            <p:nvSpPr>
              <p:cNvPr id="123" name="テキスト ボックス 122">
                <a:extLst>
                  <a:ext uri="{FF2B5EF4-FFF2-40B4-BE49-F238E27FC236}">
                    <a16:creationId xmlns:a16="http://schemas.microsoft.com/office/drawing/2014/main" xmlns="" id="{31CBD5D6-9CDB-6375-431B-BA75A1BCA536}"/>
                  </a:ext>
                </a:extLst>
              </p:cNvPr>
              <p:cNvSpPr txBox="1"/>
              <p:nvPr/>
            </p:nvSpPr>
            <p:spPr>
              <a:xfrm>
                <a:off x="7348380" y="3716865"/>
                <a:ext cx="79316" cy="104494"/>
              </a:xfrm>
              <a:prstGeom prst="rect">
                <a:avLst/>
              </a:prstGeom>
              <a:noFill/>
            </p:spPr>
            <p:txBody>
              <a:bodyPr wrap="none" rtlCol="0">
                <a:spAutoFit/>
              </a:bodyPr>
              <a:lstStyle/>
              <a:p>
                <a:endParaRPr kumimoji="1" lang="ja-JP" altLang="en-US" sz="1000" dirty="0">
                  <a:latin typeface="BIZ UDPゴシック" panose="020B0400000000000000" pitchFamily="50" charset="-128"/>
                  <a:ea typeface="BIZ UDPゴシック" panose="020B0400000000000000" pitchFamily="50" charset="-128"/>
                </a:endParaRPr>
              </a:p>
            </p:txBody>
          </p:sp>
        </p:grpSp>
      </p:grpSp>
      <p:pic>
        <p:nvPicPr>
          <p:cNvPr id="124" name="図 123">
            <a:extLst>
              <a:ext uri="{FF2B5EF4-FFF2-40B4-BE49-F238E27FC236}">
                <a16:creationId xmlns:a16="http://schemas.microsoft.com/office/drawing/2014/main" xmlns="" id="{65AD164A-FFE0-43C8-414E-5C0D8C1AD766}"/>
              </a:ext>
            </a:extLst>
          </p:cNvPr>
          <p:cNvPicPr>
            <a:picLocks noChangeAspect="1"/>
          </p:cNvPicPr>
          <p:nvPr/>
        </p:nvPicPr>
        <p:blipFill>
          <a:blip r:embed="rId6">
            <a:alphaModFix amt="50000"/>
            <a:duotone>
              <a:prstClr val="black"/>
              <a:schemeClr val="tx2">
                <a:tint val="45000"/>
                <a:satMod val="400000"/>
              </a:schemeClr>
            </a:duotone>
            <a:lum bright="-8000" contrast="-100000"/>
          </a:blip>
          <a:stretch>
            <a:fillRect/>
          </a:stretch>
        </p:blipFill>
        <p:spPr>
          <a:xfrm>
            <a:off x="782429" y="4573494"/>
            <a:ext cx="704545" cy="1585681"/>
          </a:xfrm>
          <a:prstGeom prst="rect">
            <a:avLst/>
          </a:prstGeom>
        </p:spPr>
      </p:pic>
      <p:sp>
        <p:nvSpPr>
          <p:cNvPr id="125" name="テキスト ボックス 124">
            <a:extLst>
              <a:ext uri="{FF2B5EF4-FFF2-40B4-BE49-F238E27FC236}">
                <a16:creationId xmlns:a16="http://schemas.microsoft.com/office/drawing/2014/main" xmlns="" id="{C3C72637-112D-0D08-78F2-14A94076960C}"/>
              </a:ext>
            </a:extLst>
          </p:cNvPr>
          <p:cNvSpPr txBox="1"/>
          <p:nvPr/>
        </p:nvSpPr>
        <p:spPr>
          <a:xfrm>
            <a:off x="330778" y="3767516"/>
            <a:ext cx="11555552" cy="523220"/>
          </a:xfrm>
          <a:prstGeom prst="rect">
            <a:avLst/>
          </a:prstGeom>
          <a:noFill/>
        </p:spPr>
        <p:txBody>
          <a:bodyPr wrap="square" rtlCol="0">
            <a:spAutoFit/>
          </a:bodyPr>
          <a:lstStyle>
            <a:defPPr>
              <a:defRPr lang="ja-JP"/>
            </a:defPPr>
            <a:lvl1pPr indent="133350">
              <a:defRPr sz="1200" kern="100">
                <a:solidFill>
                  <a:srgbClr val="1D1C1D"/>
                </a:solidFill>
                <a:latin typeface="Noto Sans JP Thin" panose="020B0200000000000000" pitchFamily="50" charset="-128"/>
                <a:ea typeface="Noto Sans JP Thin" panose="020B0200000000000000" pitchFamily="50" charset="-128"/>
                <a:cs typeface="Arial" panose="020B0604020202020204" pitchFamily="34" charset="0"/>
              </a:defRPr>
            </a:lvl1pPr>
          </a:lstStyle>
          <a:p>
            <a:pPr marL="228600" indent="133350"/>
            <a:r>
              <a:rPr lang="ja-JP" altLang="ja-JP" sz="1400" dirty="0">
                <a:latin typeface="BIZ UDPゴシック" panose="020B0400000000000000" pitchFamily="50" charset="-128"/>
                <a:ea typeface="BIZ UDPゴシック" panose="020B0400000000000000" pitchFamily="50" charset="-128"/>
              </a:rPr>
              <a:t>本システムは、</a:t>
            </a:r>
            <a:r>
              <a:rPr lang="ja-JP" altLang="en-US" sz="1400" dirty="0">
                <a:latin typeface="BIZ UDPゴシック" panose="020B0400000000000000" pitchFamily="50" charset="-128"/>
                <a:ea typeface="BIZ UDPゴシック" panose="020B0400000000000000" pitchFamily="50" charset="-128"/>
              </a:rPr>
              <a:t>インター</a:t>
            </a:r>
            <a:r>
              <a:rPr lang="ja-JP" altLang="ja-JP" sz="1400" dirty="0">
                <a:latin typeface="BIZ UDPゴシック" panose="020B0400000000000000" pitchFamily="50" charset="-128"/>
                <a:ea typeface="BIZ UDPゴシック" panose="020B0400000000000000" pitchFamily="50" charset="-128"/>
              </a:rPr>
              <a:t>ネット接続可能なパソコンだけで利用いただくことができます。</a:t>
            </a:r>
            <a:endParaRPr lang="en-US" altLang="ja-JP" sz="1400" dirty="0">
              <a:latin typeface="BIZ UDPゴシック" panose="020B0400000000000000" pitchFamily="50" charset="-128"/>
              <a:ea typeface="BIZ UDPゴシック" panose="020B0400000000000000" pitchFamily="50" charset="-128"/>
            </a:endParaRPr>
          </a:p>
          <a:p>
            <a:pPr marL="228600" indent="133350"/>
            <a:r>
              <a:rPr lang="ja-JP" altLang="en-US" sz="1400" kern="100" dirty="0">
                <a:solidFill>
                  <a:srgbClr val="1D1C1D"/>
                </a:solidFill>
                <a:latin typeface="BIZ UDPゴシック" panose="020B0400000000000000" pitchFamily="50" charset="-128"/>
                <a:ea typeface="BIZ UDPゴシック" panose="020B0400000000000000" pitchFamily="50" charset="-128"/>
              </a:rPr>
              <a:t>その他のハード機器の設置やソフトウェアのインストールは不要です。</a:t>
            </a:r>
          </a:p>
        </p:txBody>
      </p:sp>
      <p:grpSp>
        <p:nvGrpSpPr>
          <p:cNvPr id="126" name="グループ化 125">
            <a:extLst>
              <a:ext uri="{FF2B5EF4-FFF2-40B4-BE49-F238E27FC236}">
                <a16:creationId xmlns:a16="http://schemas.microsoft.com/office/drawing/2014/main" xmlns="" id="{EC33D7A0-C542-4175-0545-6700B05DE4F9}"/>
              </a:ext>
            </a:extLst>
          </p:cNvPr>
          <p:cNvGrpSpPr/>
          <p:nvPr/>
        </p:nvGrpSpPr>
        <p:grpSpPr>
          <a:xfrm>
            <a:off x="586079" y="3307007"/>
            <a:ext cx="3702326" cy="284502"/>
            <a:chOff x="732243" y="963432"/>
            <a:chExt cx="3702326" cy="284502"/>
          </a:xfrm>
          <a:solidFill>
            <a:srgbClr val="00645A"/>
          </a:solidFill>
        </p:grpSpPr>
        <p:sp>
          <p:nvSpPr>
            <p:cNvPr id="127" name="角丸四角形 135">
              <a:extLst>
                <a:ext uri="{FF2B5EF4-FFF2-40B4-BE49-F238E27FC236}">
                  <a16:creationId xmlns:a16="http://schemas.microsoft.com/office/drawing/2014/main" xmlns="" id="{06D81704-EC11-3A56-5965-0B9E67DC23D3}"/>
                </a:ext>
              </a:extLst>
            </p:cNvPr>
            <p:cNvSpPr/>
            <p:nvPr/>
          </p:nvSpPr>
          <p:spPr>
            <a:xfrm>
              <a:off x="732243" y="963433"/>
              <a:ext cx="523074" cy="284501"/>
            </a:xfrm>
            <a:prstGeom prst="roundRect">
              <a:avLst>
                <a:gd name="adj" fmla="val 18193"/>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46800" rtlCol="0" anchor="ctr"/>
            <a:lstStyle/>
            <a:p>
              <a:pPr algn="ctr"/>
              <a:r>
                <a:rPr lang="en-US" altLang="ja-JP" sz="1400" dirty="0">
                  <a:latin typeface="BIZ UDPゴシック" panose="020B0400000000000000" pitchFamily="50" charset="-128"/>
                  <a:ea typeface="BIZ UDPゴシック" panose="020B0400000000000000" pitchFamily="50" charset="-128"/>
                </a:rPr>
                <a:t>2</a:t>
              </a:r>
              <a:endParaRPr lang="ja-JP" altLang="en-US" sz="1400" dirty="0">
                <a:latin typeface="BIZ UDPゴシック" panose="020B0400000000000000" pitchFamily="50" charset="-128"/>
                <a:ea typeface="BIZ UDPゴシック" panose="020B0400000000000000" pitchFamily="50" charset="-128"/>
              </a:endParaRPr>
            </a:p>
          </p:txBody>
        </p:sp>
        <p:sp>
          <p:nvSpPr>
            <p:cNvPr id="128" name="角丸四角形 134">
              <a:extLst>
                <a:ext uri="{FF2B5EF4-FFF2-40B4-BE49-F238E27FC236}">
                  <a16:creationId xmlns:a16="http://schemas.microsoft.com/office/drawing/2014/main" xmlns="" id="{59C9490B-D827-C0E4-116F-909260E2920C}"/>
                </a:ext>
              </a:extLst>
            </p:cNvPr>
            <p:cNvSpPr/>
            <p:nvPr/>
          </p:nvSpPr>
          <p:spPr>
            <a:xfrm>
              <a:off x="1197031" y="963432"/>
              <a:ext cx="3237538" cy="284502"/>
            </a:xfrm>
            <a:prstGeom prst="roundRect">
              <a:avLst>
                <a:gd name="adj" fmla="val 9096"/>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a:solidFill>
                    <a:schemeClr val="bg1"/>
                  </a:solidFill>
                  <a:latin typeface="BIZ UDPゴシック" panose="020B0400000000000000" pitchFamily="50" charset="-128"/>
                  <a:ea typeface="BIZ UDPゴシック" panose="020B0400000000000000" pitchFamily="50" charset="-128"/>
                </a:rPr>
                <a:t>ご準備いただくもの</a:t>
              </a:r>
            </a:p>
          </p:txBody>
        </p:sp>
      </p:grpSp>
    </p:spTree>
    <p:extLst>
      <p:ext uri="{BB962C8B-B14F-4D97-AF65-F5344CB8AC3E}">
        <p14:creationId xmlns:p14="http://schemas.microsoft.com/office/powerpoint/2010/main" val="5340658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xmlns="" id="{B8682FE7-E01A-011F-44B3-513F4A742D18}"/>
              </a:ext>
            </a:extLst>
          </p:cNvPr>
          <p:cNvSpPr txBox="1"/>
          <p:nvPr/>
        </p:nvSpPr>
        <p:spPr>
          <a:xfrm>
            <a:off x="500576" y="48360"/>
            <a:ext cx="10599029" cy="400110"/>
          </a:xfrm>
          <a:prstGeom prst="rect">
            <a:avLst/>
          </a:prstGeom>
          <a:noFill/>
        </p:spPr>
        <p:txBody>
          <a:bodyPr wrap="square" rtlCol="0">
            <a:spAutoFit/>
          </a:bodyPr>
          <a:lstStyle>
            <a:defPPr>
              <a:defRPr lang="ja-JP"/>
            </a:defPPr>
            <a:lvl1pPr>
              <a:defRPr sz="2400">
                <a:latin typeface="Noto Sans JP Thin" panose="020B0200000000000000" pitchFamily="50" charset="-128"/>
                <a:ea typeface="Noto Sans JP Thin" panose="020B0200000000000000" pitchFamily="50" charset="-128"/>
              </a:defRPr>
            </a:lvl1pPr>
          </a:lstStyle>
          <a:p>
            <a:r>
              <a:rPr lang="en-US" altLang="ja-JP" sz="2000" b="1" dirty="0" err="1">
                <a:latin typeface="BIZ UDPゴシック" panose="020B0400000000000000" pitchFamily="50" charset="-128"/>
                <a:ea typeface="BIZ UDPゴシック" panose="020B0400000000000000" pitchFamily="50" charset="-128"/>
              </a:rPr>
              <a:t>BtoB</a:t>
            </a:r>
            <a:r>
              <a:rPr lang="ja-JP" altLang="en-US" sz="2000" b="1" dirty="0">
                <a:latin typeface="BIZ UDPゴシック" panose="020B0400000000000000" pitchFamily="50" charset="-128"/>
                <a:ea typeface="BIZ UDPゴシック" panose="020B0400000000000000" pitchFamily="50" charset="-128"/>
              </a:rPr>
              <a:t>プラットフォーム</a:t>
            </a:r>
            <a:r>
              <a:rPr lang="en-US" altLang="ja-JP" sz="2000" b="1" dirty="0">
                <a:latin typeface="BIZ UDPゴシック" panose="020B0400000000000000" pitchFamily="50" charset="-128"/>
                <a:ea typeface="BIZ UDPゴシック" panose="020B0400000000000000" pitchFamily="50" charset="-128"/>
              </a:rPr>
              <a:t>ID</a:t>
            </a:r>
            <a:r>
              <a:rPr lang="ja-JP" altLang="en-US" sz="2000" b="1" dirty="0">
                <a:latin typeface="BIZ UDPゴシック" panose="020B0400000000000000" pitchFamily="50" charset="-128"/>
                <a:ea typeface="BIZ UDPゴシック" panose="020B0400000000000000" pitchFamily="50" charset="-128"/>
              </a:rPr>
              <a:t>の汎用性について</a:t>
            </a:r>
          </a:p>
        </p:txBody>
      </p:sp>
      <p:grpSp>
        <p:nvGrpSpPr>
          <p:cNvPr id="117" name="グループ化 116">
            <a:extLst>
              <a:ext uri="{FF2B5EF4-FFF2-40B4-BE49-F238E27FC236}">
                <a16:creationId xmlns:a16="http://schemas.microsoft.com/office/drawing/2014/main" xmlns="" id="{F7CF1F56-45D9-7C2C-4A83-B7195FBF9587}"/>
              </a:ext>
            </a:extLst>
          </p:cNvPr>
          <p:cNvGrpSpPr/>
          <p:nvPr/>
        </p:nvGrpSpPr>
        <p:grpSpPr>
          <a:xfrm>
            <a:off x="1672324" y="2552437"/>
            <a:ext cx="8848822" cy="4033116"/>
            <a:chOff x="1018355" y="3789861"/>
            <a:chExt cx="3284175" cy="1650991"/>
          </a:xfrm>
        </p:grpSpPr>
        <p:sp>
          <p:nvSpPr>
            <p:cNvPr id="10" name="楕円 9">
              <a:extLst>
                <a:ext uri="{FF2B5EF4-FFF2-40B4-BE49-F238E27FC236}">
                  <a16:creationId xmlns:a16="http://schemas.microsoft.com/office/drawing/2014/main" xmlns="" id="{00B6D5EA-6254-3BCA-4A11-3B246F9D7934}"/>
                </a:ext>
              </a:extLst>
            </p:cNvPr>
            <p:cNvSpPr/>
            <p:nvPr/>
          </p:nvSpPr>
          <p:spPr>
            <a:xfrm>
              <a:off x="1018355" y="4204693"/>
              <a:ext cx="3204186" cy="1236159"/>
            </a:xfrm>
            <a:prstGeom prst="ellipse">
              <a:avLst/>
            </a:prstGeom>
            <a:solidFill>
              <a:srgbClr val="E0FAB8"/>
            </a:solidFill>
            <a:ln w="3175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ja-JP" altLang="en-US" sz="1400" b="0" i="0" u="none" strike="noStrike" kern="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sym typeface="Arial"/>
              </a:endParaRPr>
            </a:p>
          </p:txBody>
        </p:sp>
        <p:cxnSp>
          <p:nvCxnSpPr>
            <p:cNvPr id="11" name="直線コネクタ 10">
              <a:extLst>
                <a:ext uri="{FF2B5EF4-FFF2-40B4-BE49-F238E27FC236}">
                  <a16:creationId xmlns:a16="http://schemas.microsoft.com/office/drawing/2014/main" xmlns="" id="{3953F6CA-3733-9422-46ED-B9C7BC3F06B7}"/>
                </a:ext>
              </a:extLst>
            </p:cNvPr>
            <p:cNvCxnSpPr>
              <a:cxnSpLocks/>
              <a:endCxn id="25" idx="4"/>
            </p:cNvCxnSpPr>
            <p:nvPr/>
          </p:nvCxnSpPr>
          <p:spPr>
            <a:xfrm>
              <a:off x="1348479" y="4795733"/>
              <a:ext cx="2578304" cy="0"/>
            </a:xfrm>
            <a:prstGeom prst="line">
              <a:avLst/>
            </a:prstGeom>
            <a:noFill/>
            <a:ln w="12700" cap="rnd" cmpd="sng" algn="ctr">
              <a:solidFill>
                <a:srgbClr val="00645A"/>
              </a:solidFill>
              <a:prstDash val="sysDot"/>
            </a:ln>
            <a:effectLst/>
          </p:spPr>
        </p:cxnSp>
        <p:cxnSp>
          <p:nvCxnSpPr>
            <p:cNvPr id="12" name="直線コネクタ 11">
              <a:extLst>
                <a:ext uri="{FF2B5EF4-FFF2-40B4-BE49-F238E27FC236}">
                  <a16:creationId xmlns:a16="http://schemas.microsoft.com/office/drawing/2014/main" xmlns="" id="{27852040-7551-2929-D129-72AA1F891292}"/>
                </a:ext>
              </a:extLst>
            </p:cNvPr>
            <p:cNvCxnSpPr>
              <a:cxnSpLocks/>
              <a:stCxn id="25" idx="5"/>
              <a:endCxn id="23" idx="7"/>
            </p:cNvCxnSpPr>
            <p:nvPr/>
          </p:nvCxnSpPr>
          <p:spPr>
            <a:xfrm flipH="1">
              <a:off x="3310016" y="4814688"/>
              <a:ext cx="656591" cy="402285"/>
            </a:xfrm>
            <a:prstGeom prst="line">
              <a:avLst/>
            </a:prstGeom>
            <a:noFill/>
            <a:ln w="12700" cap="rnd" cmpd="sng" algn="ctr">
              <a:solidFill>
                <a:srgbClr val="00645A"/>
              </a:solidFill>
              <a:prstDash val="sysDot"/>
            </a:ln>
            <a:effectLst/>
          </p:spPr>
        </p:cxnSp>
        <p:cxnSp>
          <p:nvCxnSpPr>
            <p:cNvPr id="13" name="直線コネクタ 12">
              <a:extLst>
                <a:ext uri="{FF2B5EF4-FFF2-40B4-BE49-F238E27FC236}">
                  <a16:creationId xmlns:a16="http://schemas.microsoft.com/office/drawing/2014/main" xmlns="" id="{3C5E8559-7050-931E-405F-2BF721BF7828}"/>
                </a:ext>
              </a:extLst>
            </p:cNvPr>
            <p:cNvCxnSpPr>
              <a:cxnSpLocks/>
              <a:endCxn id="23" idx="5"/>
            </p:cNvCxnSpPr>
            <p:nvPr/>
          </p:nvCxnSpPr>
          <p:spPr>
            <a:xfrm>
              <a:off x="1983404" y="5232626"/>
              <a:ext cx="1326612" cy="0"/>
            </a:xfrm>
            <a:prstGeom prst="line">
              <a:avLst/>
            </a:prstGeom>
            <a:noFill/>
            <a:ln w="12700" cap="rnd" cmpd="sng" algn="ctr">
              <a:solidFill>
                <a:srgbClr val="00645A"/>
              </a:solidFill>
              <a:prstDash val="sysDot"/>
            </a:ln>
            <a:effectLst/>
          </p:spPr>
        </p:cxnSp>
        <p:cxnSp>
          <p:nvCxnSpPr>
            <p:cNvPr id="14" name="直線コネクタ 13">
              <a:extLst>
                <a:ext uri="{FF2B5EF4-FFF2-40B4-BE49-F238E27FC236}">
                  <a16:creationId xmlns:a16="http://schemas.microsoft.com/office/drawing/2014/main" xmlns="" id="{4D8D7B76-9686-E7D6-69CD-60205CF5734F}"/>
                </a:ext>
              </a:extLst>
            </p:cNvPr>
            <p:cNvCxnSpPr>
              <a:cxnSpLocks/>
              <a:endCxn id="21" idx="7"/>
            </p:cNvCxnSpPr>
            <p:nvPr/>
          </p:nvCxnSpPr>
          <p:spPr>
            <a:xfrm flipV="1">
              <a:off x="1957111" y="4347177"/>
              <a:ext cx="1352905" cy="11661"/>
            </a:xfrm>
            <a:prstGeom prst="line">
              <a:avLst/>
            </a:prstGeom>
            <a:noFill/>
            <a:ln w="12700" cap="rnd" cmpd="sng" algn="ctr">
              <a:solidFill>
                <a:srgbClr val="00645A"/>
              </a:solidFill>
              <a:prstDash val="sysDot"/>
            </a:ln>
            <a:effectLst/>
          </p:spPr>
        </p:cxnSp>
        <p:cxnSp>
          <p:nvCxnSpPr>
            <p:cNvPr id="15" name="直線コネクタ 14">
              <a:extLst>
                <a:ext uri="{FF2B5EF4-FFF2-40B4-BE49-F238E27FC236}">
                  <a16:creationId xmlns:a16="http://schemas.microsoft.com/office/drawing/2014/main" xmlns="" id="{375F91EB-BE2E-885A-5473-2246EB33E229}"/>
                </a:ext>
              </a:extLst>
            </p:cNvPr>
            <p:cNvCxnSpPr>
              <a:cxnSpLocks/>
              <a:stCxn id="20" idx="4"/>
              <a:endCxn id="23" idx="1"/>
            </p:cNvCxnSpPr>
            <p:nvPr/>
          </p:nvCxnSpPr>
          <p:spPr>
            <a:xfrm>
              <a:off x="1961685" y="4386545"/>
              <a:ext cx="1268683" cy="830427"/>
            </a:xfrm>
            <a:prstGeom prst="line">
              <a:avLst/>
            </a:prstGeom>
            <a:noFill/>
            <a:ln w="12700" cap="rnd" cmpd="sng" algn="ctr">
              <a:solidFill>
                <a:srgbClr val="00645A"/>
              </a:solidFill>
              <a:prstDash val="sysDot"/>
            </a:ln>
            <a:effectLst/>
          </p:spPr>
        </p:cxnSp>
        <p:cxnSp>
          <p:nvCxnSpPr>
            <p:cNvPr id="16" name="直線コネクタ 15">
              <a:extLst>
                <a:ext uri="{FF2B5EF4-FFF2-40B4-BE49-F238E27FC236}">
                  <a16:creationId xmlns:a16="http://schemas.microsoft.com/office/drawing/2014/main" xmlns="" id="{8B781212-BF49-7F3C-6C06-74DCF1515B66}"/>
                </a:ext>
              </a:extLst>
            </p:cNvPr>
            <p:cNvCxnSpPr>
              <a:cxnSpLocks/>
              <a:stCxn id="21" idx="3"/>
              <a:endCxn id="22" idx="7"/>
            </p:cNvCxnSpPr>
            <p:nvPr/>
          </p:nvCxnSpPr>
          <p:spPr>
            <a:xfrm flipH="1">
              <a:off x="2001508" y="4379790"/>
              <a:ext cx="1228860" cy="837181"/>
            </a:xfrm>
            <a:prstGeom prst="line">
              <a:avLst/>
            </a:prstGeom>
            <a:noFill/>
            <a:ln w="12700" cap="rnd" cmpd="sng" algn="ctr">
              <a:solidFill>
                <a:srgbClr val="00645A"/>
              </a:solidFill>
              <a:prstDash val="sysDot"/>
            </a:ln>
            <a:effectLst/>
          </p:spPr>
        </p:cxnSp>
        <p:cxnSp>
          <p:nvCxnSpPr>
            <p:cNvPr id="17" name="直線コネクタ 16">
              <a:extLst>
                <a:ext uri="{FF2B5EF4-FFF2-40B4-BE49-F238E27FC236}">
                  <a16:creationId xmlns:a16="http://schemas.microsoft.com/office/drawing/2014/main" xmlns="" id="{06DD3444-BE68-3CB7-DB7F-32D7AD2DEFAF}"/>
                </a:ext>
              </a:extLst>
            </p:cNvPr>
            <p:cNvCxnSpPr>
              <a:cxnSpLocks/>
              <a:stCxn id="20" idx="6"/>
              <a:endCxn id="24" idx="2"/>
            </p:cNvCxnSpPr>
            <p:nvPr/>
          </p:nvCxnSpPr>
          <p:spPr>
            <a:xfrm flipH="1">
              <a:off x="1253450" y="4363483"/>
              <a:ext cx="764556" cy="434897"/>
            </a:xfrm>
            <a:prstGeom prst="line">
              <a:avLst/>
            </a:prstGeom>
            <a:noFill/>
            <a:ln w="12700" cap="rnd" cmpd="sng" algn="ctr">
              <a:solidFill>
                <a:srgbClr val="00645A"/>
              </a:solidFill>
              <a:prstDash val="sysDot"/>
            </a:ln>
            <a:effectLst/>
          </p:spPr>
        </p:cxnSp>
        <p:cxnSp>
          <p:nvCxnSpPr>
            <p:cNvPr id="18" name="直線コネクタ 17">
              <a:extLst>
                <a:ext uri="{FF2B5EF4-FFF2-40B4-BE49-F238E27FC236}">
                  <a16:creationId xmlns:a16="http://schemas.microsoft.com/office/drawing/2014/main" xmlns="" id="{127E76BC-75A4-F8E3-BBE1-5DDD40A5FC24}"/>
                </a:ext>
              </a:extLst>
            </p:cNvPr>
            <p:cNvCxnSpPr>
              <a:cxnSpLocks/>
              <a:stCxn id="22" idx="5"/>
              <a:endCxn id="24" idx="0"/>
            </p:cNvCxnSpPr>
            <p:nvPr/>
          </p:nvCxnSpPr>
          <p:spPr>
            <a:xfrm flipH="1" flipV="1">
              <a:off x="1309769" y="4775320"/>
              <a:ext cx="691740" cy="474264"/>
            </a:xfrm>
            <a:prstGeom prst="line">
              <a:avLst/>
            </a:prstGeom>
            <a:noFill/>
            <a:ln w="12700" cap="rnd" cmpd="sng" algn="ctr">
              <a:solidFill>
                <a:srgbClr val="00645A"/>
              </a:solidFill>
              <a:prstDash val="sysDot"/>
            </a:ln>
            <a:effectLst/>
          </p:spPr>
        </p:cxnSp>
        <p:cxnSp>
          <p:nvCxnSpPr>
            <p:cNvPr id="19" name="直線コネクタ 18">
              <a:extLst>
                <a:ext uri="{FF2B5EF4-FFF2-40B4-BE49-F238E27FC236}">
                  <a16:creationId xmlns:a16="http://schemas.microsoft.com/office/drawing/2014/main" xmlns="" id="{256C4103-0508-7519-4B8E-7F712E32EE16}"/>
                </a:ext>
              </a:extLst>
            </p:cNvPr>
            <p:cNvCxnSpPr>
              <a:cxnSpLocks/>
            </p:cNvCxnSpPr>
            <p:nvPr/>
          </p:nvCxnSpPr>
          <p:spPr>
            <a:xfrm flipH="1" flipV="1">
              <a:off x="3259153" y="4342267"/>
              <a:ext cx="691740" cy="474264"/>
            </a:xfrm>
            <a:prstGeom prst="line">
              <a:avLst/>
            </a:prstGeom>
            <a:noFill/>
            <a:ln w="12700" cap="rnd" cmpd="sng" algn="ctr">
              <a:solidFill>
                <a:srgbClr val="00645A"/>
              </a:solidFill>
              <a:prstDash val="sysDot"/>
            </a:ln>
            <a:effectLst/>
          </p:spPr>
        </p:cxnSp>
        <p:sp>
          <p:nvSpPr>
            <p:cNvPr id="20" name="楕円 19">
              <a:extLst>
                <a:ext uri="{FF2B5EF4-FFF2-40B4-BE49-F238E27FC236}">
                  <a16:creationId xmlns:a16="http://schemas.microsoft.com/office/drawing/2014/main" xmlns="" id="{AD7E16C2-7BE5-E5AF-BFB6-97931D71139A}"/>
                </a:ext>
              </a:extLst>
            </p:cNvPr>
            <p:cNvSpPr/>
            <p:nvPr/>
          </p:nvSpPr>
          <p:spPr>
            <a:xfrm>
              <a:off x="1905364" y="4340422"/>
              <a:ext cx="112640" cy="46122"/>
            </a:xfrm>
            <a:prstGeom prst="ellipse">
              <a:avLst/>
            </a:prstGeom>
            <a:solidFill>
              <a:srgbClr val="FFFFFF"/>
            </a:solidFill>
            <a:ln w="12700" cap="flat" cmpd="sng" algn="ctr">
              <a:solidFill>
                <a:schemeClr val="tx1">
                  <a:lumMod val="75000"/>
                  <a:lumOff val="2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ja-JP" altLang="en-US" sz="1400" b="0" i="0" u="none" strike="noStrike" kern="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sym typeface="Arial"/>
              </a:endParaRPr>
            </a:p>
          </p:txBody>
        </p:sp>
        <p:sp>
          <p:nvSpPr>
            <p:cNvPr id="21" name="楕円 20">
              <a:extLst>
                <a:ext uri="{FF2B5EF4-FFF2-40B4-BE49-F238E27FC236}">
                  <a16:creationId xmlns:a16="http://schemas.microsoft.com/office/drawing/2014/main" xmlns="" id="{E4C21735-2C19-00BA-FB16-807A5B4113B6}"/>
                </a:ext>
              </a:extLst>
            </p:cNvPr>
            <p:cNvSpPr/>
            <p:nvPr/>
          </p:nvSpPr>
          <p:spPr>
            <a:xfrm>
              <a:off x="3213872" y="4340422"/>
              <a:ext cx="112640" cy="46122"/>
            </a:xfrm>
            <a:prstGeom prst="ellipse">
              <a:avLst/>
            </a:prstGeom>
            <a:solidFill>
              <a:srgbClr val="FFFFFF"/>
            </a:solidFill>
            <a:ln w="12700" cap="flat" cmpd="sng" algn="ctr">
              <a:solidFill>
                <a:schemeClr val="tx1">
                  <a:lumMod val="75000"/>
                  <a:lumOff val="2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ja-JP" altLang="en-US" sz="1400" b="0" i="0" u="none" strike="noStrike" kern="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sym typeface="Arial"/>
              </a:endParaRPr>
            </a:p>
          </p:txBody>
        </p:sp>
        <p:sp>
          <p:nvSpPr>
            <p:cNvPr id="22" name="楕円 21">
              <a:extLst>
                <a:ext uri="{FF2B5EF4-FFF2-40B4-BE49-F238E27FC236}">
                  <a16:creationId xmlns:a16="http://schemas.microsoft.com/office/drawing/2014/main" xmlns="" id="{902F82CA-9352-1C05-29A3-A6CDDFAD3F90}"/>
                </a:ext>
              </a:extLst>
            </p:cNvPr>
            <p:cNvSpPr/>
            <p:nvPr/>
          </p:nvSpPr>
          <p:spPr>
            <a:xfrm>
              <a:off x="1905364" y="5210217"/>
              <a:ext cx="112640" cy="46122"/>
            </a:xfrm>
            <a:prstGeom prst="ellipse">
              <a:avLst/>
            </a:prstGeom>
            <a:solidFill>
              <a:srgbClr val="FFFFFF"/>
            </a:solidFill>
            <a:ln w="12700" cap="flat" cmpd="sng" algn="ctr">
              <a:solidFill>
                <a:schemeClr val="tx1">
                  <a:lumMod val="75000"/>
                  <a:lumOff val="2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ja-JP" altLang="en-US" sz="1400" b="0" i="0" u="none" strike="noStrike" kern="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sym typeface="Arial"/>
              </a:endParaRPr>
            </a:p>
          </p:txBody>
        </p:sp>
        <p:sp>
          <p:nvSpPr>
            <p:cNvPr id="23" name="楕円 22">
              <a:extLst>
                <a:ext uri="{FF2B5EF4-FFF2-40B4-BE49-F238E27FC236}">
                  <a16:creationId xmlns:a16="http://schemas.microsoft.com/office/drawing/2014/main" xmlns="" id="{C703800A-52AD-1965-4B20-0EA023EF806B}"/>
                </a:ext>
              </a:extLst>
            </p:cNvPr>
            <p:cNvSpPr/>
            <p:nvPr/>
          </p:nvSpPr>
          <p:spPr>
            <a:xfrm>
              <a:off x="3213871" y="5210217"/>
              <a:ext cx="112640" cy="46122"/>
            </a:xfrm>
            <a:prstGeom prst="ellipse">
              <a:avLst/>
            </a:prstGeom>
            <a:solidFill>
              <a:srgbClr val="FFFFFF"/>
            </a:solidFill>
            <a:ln w="12700" cap="flat" cmpd="sng" algn="ctr">
              <a:solidFill>
                <a:schemeClr val="tx1">
                  <a:lumMod val="75000"/>
                  <a:lumOff val="2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ja-JP" altLang="en-US" sz="1400" b="0" i="0" u="none" strike="noStrike" kern="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sym typeface="Arial"/>
              </a:endParaRPr>
            </a:p>
          </p:txBody>
        </p:sp>
        <p:sp>
          <p:nvSpPr>
            <p:cNvPr id="24" name="楕円 23">
              <a:extLst>
                <a:ext uri="{FF2B5EF4-FFF2-40B4-BE49-F238E27FC236}">
                  <a16:creationId xmlns:a16="http://schemas.microsoft.com/office/drawing/2014/main" xmlns="" id="{6D7162CC-C3B9-8691-719E-6CC112640A98}"/>
                </a:ext>
              </a:extLst>
            </p:cNvPr>
            <p:cNvSpPr/>
            <p:nvPr/>
          </p:nvSpPr>
          <p:spPr>
            <a:xfrm>
              <a:off x="1253449" y="4775319"/>
              <a:ext cx="112640" cy="46122"/>
            </a:xfrm>
            <a:prstGeom prst="ellipse">
              <a:avLst/>
            </a:prstGeom>
            <a:solidFill>
              <a:srgbClr val="FFFFFF"/>
            </a:solidFill>
            <a:ln w="12700" cap="flat" cmpd="sng" algn="ctr">
              <a:solidFill>
                <a:schemeClr val="tx1">
                  <a:lumMod val="75000"/>
                  <a:lumOff val="2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ja-JP" altLang="en-US" sz="1400" b="0" i="0" u="none" strike="noStrike" kern="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sym typeface="Arial"/>
              </a:endParaRPr>
            </a:p>
          </p:txBody>
        </p:sp>
        <p:sp>
          <p:nvSpPr>
            <p:cNvPr id="25" name="楕円 24">
              <a:extLst>
                <a:ext uri="{FF2B5EF4-FFF2-40B4-BE49-F238E27FC236}">
                  <a16:creationId xmlns:a16="http://schemas.microsoft.com/office/drawing/2014/main" xmlns="" id="{C2E7C598-FB70-6517-B451-E8E5F95715A9}"/>
                </a:ext>
              </a:extLst>
            </p:cNvPr>
            <p:cNvSpPr/>
            <p:nvPr/>
          </p:nvSpPr>
          <p:spPr>
            <a:xfrm>
              <a:off x="3870463" y="4775319"/>
              <a:ext cx="112640" cy="46122"/>
            </a:xfrm>
            <a:prstGeom prst="ellipse">
              <a:avLst/>
            </a:prstGeom>
            <a:solidFill>
              <a:srgbClr val="FFFFFF"/>
            </a:solidFill>
            <a:ln w="12700" cap="flat" cmpd="sng" algn="ctr">
              <a:solidFill>
                <a:schemeClr val="tx1">
                  <a:lumMod val="75000"/>
                  <a:lumOff val="2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ja-JP" altLang="en-US" sz="1400" b="0" i="0" u="none" strike="noStrike" kern="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sym typeface="Arial"/>
              </a:endParaRPr>
            </a:p>
          </p:txBody>
        </p:sp>
        <p:sp>
          <p:nvSpPr>
            <p:cNvPr id="26" name="楕円 25">
              <a:extLst>
                <a:ext uri="{FF2B5EF4-FFF2-40B4-BE49-F238E27FC236}">
                  <a16:creationId xmlns:a16="http://schemas.microsoft.com/office/drawing/2014/main" xmlns="" id="{F69091D5-F3FC-792B-2352-D85FBA3D8F46}"/>
                </a:ext>
              </a:extLst>
            </p:cNvPr>
            <p:cNvSpPr/>
            <p:nvPr/>
          </p:nvSpPr>
          <p:spPr>
            <a:xfrm>
              <a:off x="2561955" y="4775319"/>
              <a:ext cx="112640" cy="46122"/>
            </a:xfrm>
            <a:prstGeom prst="ellipse">
              <a:avLst/>
            </a:prstGeom>
            <a:solidFill>
              <a:srgbClr val="FFFFFF"/>
            </a:solidFill>
            <a:ln w="12700" cap="flat" cmpd="sng" algn="ctr">
              <a:solidFill>
                <a:schemeClr val="bg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ja-JP" altLang="en-US" sz="1400" b="0" i="0" u="none" strike="noStrike" kern="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sym typeface="Arial"/>
              </a:endParaRPr>
            </a:p>
          </p:txBody>
        </p:sp>
        <p:cxnSp>
          <p:nvCxnSpPr>
            <p:cNvPr id="27" name="直線コネクタ 26">
              <a:extLst>
                <a:ext uri="{FF2B5EF4-FFF2-40B4-BE49-F238E27FC236}">
                  <a16:creationId xmlns:a16="http://schemas.microsoft.com/office/drawing/2014/main" xmlns="" id="{77A07D5E-E359-5523-33DB-24EE22539548}"/>
                </a:ext>
              </a:extLst>
            </p:cNvPr>
            <p:cNvCxnSpPr>
              <a:cxnSpLocks/>
            </p:cNvCxnSpPr>
            <p:nvPr/>
          </p:nvCxnSpPr>
          <p:spPr>
            <a:xfrm>
              <a:off x="2615936" y="4664673"/>
              <a:ext cx="0" cy="125388"/>
            </a:xfrm>
            <a:prstGeom prst="line">
              <a:avLst/>
            </a:prstGeom>
            <a:noFill/>
            <a:ln w="12700" cap="rnd" cmpd="sng" algn="ctr">
              <a:solidFill>
                <a:srgbClr val="00645A"/>
              </a:solidFill>
              <a:prstDash val="solid"/>
            </a:ln>
            <a:effectLst/>
          </p:spPr>
        </p:cxnSp>
        <p:grpSp>
          <p:nvGrpSpPr>
            <p:cNvPr id="28" name="グループ化 27">
              <a:extLst>
                <a:ext uri="{FF2B5EF4-FFF2-40B4-BE49-F238E27FC236}">
                  <a16:creationId xmlns:a16="http://schemas.microsoft.com/office/drawing/2014/main" xmlns="" id="{DEB3AEB7-B844-A195-BDBB-B5F1D811E74E}"/>
                </a:ext>
              </a:extLst>
            </p:cNvPr>
            <p:cNvGrpSpPr/>
            <p:nvPr/>
          </p:nvGrpSpPr>
          <p:grpSpPr>
            <a:xfrm>
              <a:off x="2290349" y="4030625"/>
              <a:ext cx="648000" cy="648000"/>
              <a:chOff x="1981940" y="3414608"/>
              <a:chExt cx="648000" cy="648000"/>
            </a:xfrm>
          </p:grpSpPr>
          <p:sp>
            <p:nvSpPr>
              <p:cNvPr id="29" name="楕円 28">
                <a:extLst>
                  <a:ext uri="{FF2B5EF4-FFF2-40B4-BE49-F238E27FC236}">
                    <a16:creationId xmlns:a16="http://schemas.microsoft.com/office/drawing/2014/main" xmlns="" id="{ECDC2538-37DF-90BB-5699-4EBEDAFA0298}"/>
                  </a:ext>
                </a:extLst>
              </p:cNvPr>
              <p:cNvSpPr/>
              <p:nvPr/>
            </p:nvSpPr>
            <p:spPr>
              <a:xfrm>
                <a:off x="1981940" y="3414608"/>
                <a:ext cx="648000" cy="648000"/>
              </a:xfrm>
              <a:prstGeom prst="ellipse">
                <a:avLst/>
              </a:prstGeom>
              <a:solidFill>
                <a:schemeClr val="bg1"/>
              </a:soli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ja-JP" altLang="en-US" sz="1400" b="0" i="0" u="none" strike="noStrike" kern="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sym typeface="Arial"/>
                </a:endParaRPr>
              </a:p>
            </p:txBody>
          </p:sp>
          <p:sp>
            <p:nvSpPr>
              <p:cNvPr id="30" name="円弧 29">
                <a:extLst>
                  <a:ext uri="{FF2B5EF4-FFF2-40B4-BE49-F238E27FC236}">
                    <a16:creationId xmlns:a16="http://schemas.microsoft.com/office/drawing/2014/main" xmlns="" id="{EB77BCEC-CA5A-EFD8-B1B7-1B40E0A7CE73}"/>
                  </a:ext>
                </a:extLst>
              </p:cNvPr>
              <p:cNvSpPr/>
              <p:nvPr/>
            </p:nvSpPr>
            <p:spPr>
              <a:xfrm>
                <a:off x="1981940" y="3414608"/>
                <a:ext cx="648000" cy="648000"/>
              </a:xfrm>
              <a:prstGeom prst="arc">
                <a:avLst>
                  <a:gd name="adj1" fmla="val 10785437"/>
                  <a:gd name="adj2" fmla="val 4893365"/>
                </a:avLst>
              </a:prstGeom>
              <a:noFill/>
              <a:ln w="12700" cap="rnd" cmpd="sng" algn="ctr">
                <a:solidFill>
                  <a:srgbClr val="00645A"/>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ja-JP" altLang="en-US" sz="1400" b="0" i="0" u="none"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sym typeface="Arial"/>
                </a:endParaRPr>
              </a:p>
            </p:txBody>
          </p:sp>
          <p:sp>
            <p:nvSpPr>
              <p:cNvPr id="31" name="円弧 30">
                <a:extLst>
                  <a:ext uri="{FF2B5EF4-FFF2-40B4-BE49-F238E27FC236}">
                    <a16:creationId xmlns:a16="http://schemas.microsoft.com/office/drawing/2014/main" xmlns="" id="{7D6DF499-CC29-39DE-3F52-C94F002F647F}"/>
                  </a:ext>
                </a:extLst>
              </p:cNvPr>
              <p:cNvSpPr/>
              <p:nvPr/>
            </p:nvSpPr>
            <p:spPr>
              <a:xfrm>
                <a:off x="1981940" y="3414608"/>
                <a:ext cx="648000" cy="648000"/>
              </a:xfrm>
              <a:prstGeom prst="arc">
                <a:avLst>
                  <a:gd name="adj1" fmla="val 5415788"/>
                  <a:gd name="adj2" fmla="val 10330169"/>
                </a:avLst>
              </a:prstGeom>
              <a:noFill/>
              <a:ln w="12700" cap="rnd" cmpd="sng" algn="ctr">
                <a:solidFill>
                  <a:srgbClr val="00645A"/>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ja-JP" altLang="en-US" sz="1400" b="0" i="0" u="none"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sym typeface="Arial"/>
                </a:endParaRPr>
              </a:p>
            </p:txBody>
          </p:sp>
        </p:grpSp>
        <p:grpSp>
          <p:nvGrpSpPr>
            <p:cNvPr id="32" name="グループ化 31">
              <a:extLst>
                <a:ext uri="{FF2B5EF4-FFF2-40B4-BE49-F238E27FC236}">
                  <a16:creationId xmlns:a16="http://schemas.microsoft.com/office/drawing/2014/main" xmlns="" id="{5F205D77-DE1A-D4B9-1B8C-011F2AC3BE85}"/>
                </a:ext>
              </a:extLst>
            </p:cNvPr>
            <p:cNvGrpSpPr/>
            <p:nvPr/>
          </p:nvGrpSpPr>
          <p:grpSpPr>
            <a:xfrm>
              <a:off x="2410626" y="4202456"/>
              <a:ext cx="397157" cy="303272"/>
              <a:chOff x="11525035" y="828140"/>
              <a:chExt cx="2362200" cy="1762125"/>
            </a:xfrm>
          </p:grpSpPr>
          <p:sp>
            <p:nvSpPr>
              <p:cNvPr id="33" name="フリーフォーム: 図形 32">
                <a:extLst>
                  <a:ext uri="{FF2B5EF4-FFF2-40B4-BE49-F238E27FC236}">
                    <a16:creationId xmlns:a16="http://schemas.microsoft.com/office/drawing/2014/main" xmlns="" id="{417BF108-F39E-8BC7-5D18-937675AD01B6}"/>
                  </a:ext>
                </a:extLst>
              </p:cNvPr>
              <p:cNvSpPr/>
              <p:nvPr/>
            </p:nvSpPr>
            <p:spPr>
              <a:xfrm>
                <a:off x="12477535" y="1056740"/>
                <a:ext cx="76200" cy="9525"/>
              </a:xfrm>
              <a:custGeom>
                <a:avLst/>
                <a:gdLst>
                  <a:gd name="connsiteX0" fmla="*/ 0 w 76200"/>
                  <a:gd name="connsiteY0" fmla="*/ 0 h 9525"/>
                  <a:gd name="connsiteX1" fmla="*/ 76200 w 76200"/>
                  <a:gd name="connsiteY1" fmla="*/ 0 h 9525"/>
                </a:gdLst>
                <a:ahLst/>
                <a:cxnLst>
                  <a:cxn ang="0">
                    <a:pos x="connsiteX0" y="connsiteY0"/>
                  </a:cxn>
                  <a:cxn ang="0">
                    <a:pos x="connsiteX1" y="connsiteY1"/>
                  </a:cxn>
                </a:cxnLst>
                <a:rect l="l" t="t" r="r" b="b"/>
                <a:pathLst>
                  <a:path w="76200" h="9525">
                    <a:moveTo>
                      <a:pt x="0" y="0"/>
                    </a:moveTo>
                    <a:lnTo>
                      <a:pt x="76200" y="0"/>
                    </a:lnTo>
                  </a:path>
                </a:pathLst>
              </a:custGeom>
              <a:ln w="12700" cap="rnd">
                <a:solidFill>
                  <a:srgbClr val="00645A"/>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lang="ja-JP" altLang="en-US" sz="1400" b="0" i="0" u="none"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Arial"/>
                  <a:sym typeface="Arial"/>
                </a:endParaRPr>
              </a:p>
            </p:txBody>
          </p:sp>
          <p:sp>
            <p:nvSpPr>
              <p:cNvPr id="34" name="フリーフォーム: 図形 33">
                <a:extLst>
                  <a:ext uri="{FF2B5EF4-FFF2-40B4-BE49-F238E27FC236}">
                    <a16:creationId xmlns:a16="http://schemas.microsoft.com/office/drawing/2014/main" xmlns="" id="{86C2884C-F160-68AA-0E8E-02D3D566B56C}"/>
                  </a:ext>
                </a:extLst>
              </p:cNvPr>
              <p:cNvSpPr/>
              <p:nvPr/>
            </p:nvSpPr>
            <p:spPr>
              <a:xfrm>
                <a:off x="12744235" y="1056740"/>
                <a:ext cx="76200" cy="9525"/>
              </a:xfrm>
              <a:custGeom>
                <a:avLst/>
                <a:gdLst>
                  <a:gd name="connsiteX0" fmla="*/ 0 w 76200"/>
                  <a:gd name="connsiteY0" fmla="*/ 0 h 9525"/>
                  <a:gd name="connsiteX1" fmla="*/ 76200 w 76200"/>
                  <a:gd name="connsiteY1" fmla="*/ 0 h 9525"/>
                </a:gdLst>
                <a:ahLst/>
                <a:cxnLst>
                  <a:cxn ang="0">
                    <a:pos x="connsiteX0" y="connsiteY0"/>
                  </a:cxn>
                  <a:cxn ang="0">
                    <a:pos x="connsiteX1" y="connsiteY1"/>
                  </a:cxn>
                </a:cxnLst>
                <a:rect l="l" t="t" r="r" b="b"/>
                <a:pathLst>
                  <a:path w="76200" h="9525">
                    <a:moveTo>
                      <a:pt x="0" y="0"/>
                    </a:moveTo>
                    <a:lnTo>
                      <a:pt x="76200" y="0"/>
                    </a:lnTo>
                  </a:path>
                </a:pathLst>
              </a:custGeom>
              <a:ln w="12700" cap="rnd">
                <a:solidFill>
                  <a:srgbClr val="00645A"/>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lang="ja-JP" altLang="en-US" sz="1400" b="0" i="0" u="none"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Arial"/>
                  <a:sym typeface="Arial"/>
                </a:endParaRPr>
              </a:p>
            </p:txBody>
          </p:sp>
          <p:sp>
            <p:nvSpPr>
              <p:cNvPr id="35" name="フリーフォーム: 図形 34">
                <a:extLst>
                  <a:ext uri="{FF2B5EF4-FFF2-40B4-BE49-F238E27FC236}">
                    <a16:creationId xmlns:a16="http://schemas.microsoft.com/office/drawing/2014/main" xmlns="" id="{96939DA9-02B4-3A92-F83D-507D076E45CD}"/>
                  </a:ext>
                </a:extLst>
              </p:cNvPr>
              <p:cNvSpPr/>
              <p:nvPr/>
            </p:nvSpPr>
            <p:spPr>
              <a:xfrm>
                <a:off x="13010935" y="1056740"/>
                <a:ext cx="76200" cy="9525"/>
              </a:xfrm>
              <a:custGeom>
                <a:avLst/>
                <a:gdLst>
                  <a:gd name="connsiteX0" fmla="*/ 0 w 76200"/>
                  <a:gd name="connsiteY0" fmla="*/ 0 h 9525"/>
                  <a:gd name="connsiteX1" fmla="*/ 76200 w 76200"/>
                  <a:gd name="connsiteY1" fmla="*/ 0 h 9525"/>
                </a:gdLst>
                <a:ahLst/>
                <a:cxnLst>
                  <a:cxn ang="0">
                    <a:pos x="connsiteX0" y="connsiteY0"/>
                  </a:cxn>
                  <a:cxn ang="0">
                    <a:pos x="connsiteX1" y="connsiteY1"/>
                  </a:cxn>
                </a:cxnLst>
                <a:rect l="l" t="t" r="r" b="b"/>
                <a:pathLst>
                  <a:path w="76200" h="9525">
                    <a:moveTo>
                      <a:pt x="0" y="0"/>
                    </a:moveTo>
                    <a:lnTo>
                      <a:pt x="76200" y="0"/>
                    </a:lnTo>
                  </a:path>
                </a:pathLst>
              </a:custGeom>
              <a:ln w="12700" cap="rnd">
                <a:solidFill>
                  <a:srgbClr val="00645A"/>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lang="ja-JP" altLang="en-US" sz="1400" b="0" i="0" u="none"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Arial"/>
                  <a:sym typeface="Arial"/>
                </a:endParaRPr>
              </a:p>
            </p:txBody>
          </p:sp>
          <p:sp>
            <p:nvSpPr>
              <p:cNvPr id="36" name="フリーフォーム: 図形 35">
                <a:extLst>
                  <a:ext uri="{FF2B5EF4-FFF2-40B4-BE49-F238E27FC236}">
                    <a16:creationId xmlns:a16="http://schemas.microsoft.com/office/drawing/2014/main" xmlns="" id="{A5C4575E-E954-62CF-6B07-2C83F29A58E3}"/>
                  </a:ext>
                </a:extLst>
              </p:cNvPr>
              <p:cNvSpPr/>
              <p:nvPr/>
            </p:nvSpPr>
            <p:spPr>
              <a:xfrm>
                <a:off x="13277635" y="1056740"/>
                <a:ext cx="76200" cy="9525"/>
              </a:xfrm>
              <a:custGeom>
                <a:avLst/>
                <a:gdLst>
                  <a:gd name="connsiteX0" fmla="*/ 0 w 76200"/>
                  <a:gd name="connsiteY0" fmla="*/ 0 h 9525"/>
                  <a:gd name="connsiteX1" fmla="*/ 76200 w 76200"/>
                  <a:gd name="connsiteY1" fmla="*/ 0 h 9525"/>
                </a:gdLst>
                <a:ahLst/>
                <a:cxnLst>
                  <a:cxn ang="0">
                    <a:pos x="connsiteX0" y="connsiteY0"/>
                  </a:cxn>
                  <a:cxn ang="0">
                    <a:pos x="connsiteX1" y="connsiteY1"/>
                  </a:cxn>
                </a:cxnLst>
                <a:rect l="l" t="t" r="r" b="b"/>
                <a:pathLst>
                  <a:path w="76200" h="9525">
                    <a:moveTo>
                      <a:pt x="0" y="0"/>
                    </a:moveTo>
                    <a:lnTo>
                      <a:pt x="76200" y="0"/>
                    </a:lnTo>
                  </a:path>
                </a:pathLst>
              </a:custGeom>
              <a:ln w="12700" cap="rnd">
                <a:solidFill>
                  <a:srgbClr val="00645A"/>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lang="ja-JP" altLang="en-US" sz="1400" b="0" i="0" u="none"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Arial"/>
                  <a:sym typeface="Arial"/>
                </a:endParaRPr>
              </a:p>
            </p:txBody>
          </p:sp>
          <p:sp>
            <p:nvSpPr>
              <p:cNvPr id="37" name="フリーフォーム: 図形 36">
                <a:extLst>
                  <a:ext uri="{FF2B5EF4-FFF2-40B4-BE49-F238E27FC236}">
                    <a16:creationId xmlns:a16="http://schemas.microsoft.com/office/drawing/2014/main" xmlns="" id="{CC73E8B1-4C9B-6879-0CE9-55354642EBA9}"/>
                  </a:ext>
                </a:extLst>
              </p:cNvPr>
              <p:cNvSpPr/>
              <p:nvPr/>
            </p:nvSpPr>
            <p:spPr>
              <a:xfrm>
                <a:off x="13544335" y="1056740"/>
                <a:ext cx="76200" cy="9525"/>
              </a:xfrm>
              <a:custGeom>
                <a:avLst/>
                <a:gdLst>
                  <a:gd name="connsiteX0" fmla="*/ 0 w 76200"/>
                  <a:gd name="connsiteY0" fmla="*/ 0 h 9525"/>
                  <a:gd name="connsiteX1" fmla="*/ 76200 w 76200"/>
                  <a:gd name="connsiteY1" fmla="*/ 0 h 9525"/>
                </a:gdLst>
                <a:ahLst/>
                <a:cxnLst>
                  <a:cxn ang="0">
                    <a:pos x="connsiteX0" y="connsiteY0"/>
                  </a:cxn>
                  <a:cxn ang="0">
                    <a:pos x="connsiteX1" y="connsiteY1"/>
                  </a:cxn>
                </a:cxnLst>
                <a:rect l="l" t="t" r="r" b="b"/>
                <a:pathLst>
                  <a:path w="76200" h="9525">
                    <a:moveTo>
                      <a:pt x="0" y="0"/>
                    </a:moveTo>
                    <a:lnTo>
                      <a:pt x="76200" y="0"/>
                    </a:lnTo>
                  </a:path>
                </a:pathLst>
              </a:custGeom>
              <a:ln w="12700" cap="rnd">
                <a:solidFill>
                  <a:srgbClr val="00645A"/>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lang="ja-JP" altLang="en-US" sz="1400" b="0" i="0" u="none"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Arial"/>
                  <a:sym typeface="Arial"/>
                </a:endParaRPr>
              </a:p>
            </p:txBody>
          </p:sp>
          <p:sp>
            <p:nvSpPr>
              <p:cNvPr id="38" name="フリーフォーム: 図形 37">
                <a:extLst>
                  <a:ext uri="{FF2B5EF4-FFF2-40B4-BE49-F238E27FC236}">
                    <a16:creationId xmlns:a16="http://schemas.microsoft.com/office/drawing/2014/main" xmlns="" id="{EDA608FC-1E47-3230-4F4A-64DF3277DDE7}"/>
                  </a:ext>
                </a:extLst>
              </p:cNvPr>
              <p:cNvSpPr/>
              <p:nvPr/>
            </p:nvSpPr>
            <p:spPr>
              <a:xfrm>
                <a:off x="12477535" y="1399640"/>
                <a:ext cx="76200" cy="9525"/>
              </a:xfrm>
              <a:custGeom>
                <a:avLst/>
                <a:gdLst>
                  <a:gd name="connsiteX0" fmla="*/ 0 w 76200"/>
                  <a:gd name="connsiteY0" fmla="*/ 0 h 9525"/>
                  <a:gd name="connsiteX1" fmla="*/ 76200 w 76200"/>
                  <a:gd name="connsiteY1" fmla="*/ 0 h 9525"/>
                </a:gdLst>
                <a:ahLst/>
                <a:cxnLst>
                  <a:cxn ang="0">
                    <a:pos x="connsiteX0" y="connsiteY0"/>
                  </a:cxn>
                  <a:cxn ang="0">
                    <a:pos x="connsiteX1" y="connsiteY1"/>
                  </a:cxn>
                </a:cxnLst>
                <a:rect l="l" t="t" r="r" b="b"/>
                <a:pathLst>
                  <a:path w="76200" h="9525">
                    <a:moveTo>
                      <a:pt x="0" y="0"/>
                    </a:moveTo>
                    <a:lnTo>
                      <a:pt x="76200" y="0"/>
                    </a:lnTo>
                  </a:path>
                </a:pathLst>
              </a:custGeom>
              <a:ln w="12700" cap="rnd">
                <a:solidFill>
                  <a:srgbClr val="00645A"/>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lang="ja-JP" altLang="en-US" sz="1400" b="0" i="0" u="none"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Arial"/>
                  <a:sym typeface="Arial"/>
                </a:endParaRPr>
              </a:p>
            </p:txBody>
          </p:sp>
          <p:sp>
            <p:nvSpPr>
              <p:cNvPr id="39" name="フリーフォーム: 図形 38">
                <a:extLst>
                  <a:ext uri="{FF2B5EF4-FFF2-40B4-BE49-F238E27FC236}">
                    <a16:creationId xmlns:a16="http://schemas.microsoft.com/office/drawing/2014/main" xmlns="" id="{A2C5F7C7-8608-105F-720F-F37BAB431438}"/>
                  </a:ext>
                </a:extLst>
              </p:cNvPr>
              <p:cNvSpPr/>
              <p:nvPr/>
            </p:nvSpPr>
            <p:spPr>
              <a:xfrm>
                <a:off x="12477535" y="1742540"/>
                <a:ext cx="76200" cy="9525"/>
              </a:xfrm>
              <a:custGeom>
                <a:avLst/>
                <a:gdLst>
                  <a:gd name="connsiteX0" fmla="*/ 0 w 76200"/>
                  <a:gd name="connsiteY0" fmla="*/ 0 h 9525"/>
                  <a:gd name="connsiteX1" fmla="*/ 76200 w 76200"/>
                  <a:gd name="connsiteY1" fmla="*/ 0 h 9525"/>
                </a:gdLst>
                <a:ahLst/>
                <a:cxnLst>
                  <a:cxn ang="0">
                    <a:pos x="connsiteX0" y="connsiteY0"/>
                  </a:cxn>
                  <a:cxn ang="0">
                    <a:pos x="connsiteX1" y="connsiteY1"/>
                  </a:cxn>
                </a:cxnLst>
                <a:rect l="l" t="t" r="r" b="b"/>
                <a:pathLst>
                  <a:path w="76200" h="9525">
                    <a:moveTo>
                      <a:pt x="0" y="0"/>
                    </a:moveTo>
                    <a:lnTo>
                      <a:pt x="76200" y="0"/>
                    </a:lnTo>
                  </a:path>
                </a:pathLst>
              </a:custGeom>
              <a:ln w="12700" cap="rnd">
                <a:solidFill>
                  <a:srgbClr val="00645A"/>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lang="ja-JP" altLang="en-US" sz="1400" b="0" i="0" u="none"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Arial"/>
                  <a:sym typeface="Arial"/>
                </a:endParaRPr>
              </a:p>
            </p:txBody>
          </p:sp>
          <p:sp>
            <p:nvSpPr>
              <p:cNvPr id="40" name="フリーフォーム: 図形 39">
                <a:extLst>
                  <a:ext uri="{FF2B5EF4-FFF2-40B4-BE49-F238E27FC236}">
                    <a16:creationId xmlns:a16="http://schemas.microsoft.com/office/drawing/2014/main" xmlns="" id="{A12DC32A-CF39-DB09-2213-2E41D61120C7}"/>
                  </a:ext>
                </a:extLst>
              </p:cNvPr>
              <p:cNvSpPr/>
              <p:nvPr/>
            </p:nvSpPr>
            <p:spPr>
              <a:xfrm>
                <a:off x="12744235" y="1399640"/>
                <a:ext cx="76200" cy="9525"/>
              </a:xfrm>
              <a:custGeom>
                <a:avLst/>
                <a:gdLst>
                  <a:gd name="connsiteX0" fmla="*/ 0 w 76200"/>
                  <a:gd name="connsiteY0" fmla="*/ 0 h 9525"/>
                  <a:gd name="connsiteX1" fmla="*/ 76200 w 76200"/>
                  <a:gd name="connsiteY1" fmla="*/ 0 h 9525"/>
                </a:gdLst>
                <a:ahLst/>
                <a:cxnLst>
                  <a:cxn ang="0">
                    <a:pos x="connsiteX0" y="connsiteY0"/>
                  </a:cxn>
                  <a:cxn ang="0">
                    <a:pos x="connsiteX1" y="connsiteY1"/>
                  </a:cxn>
                </a:cxnLst>
                <a:rect l="l" t="t" r="r" b="b"/>
                <a:pathLst>
                  <a:path w="76200" h="9525">
                    <a:moveTo>
                      <a:pt x="0" y="0"/>
                    </a:moveTo>
                    <a:lnTo>
                      <a:pt x="76200" y="0"/>
                    </a:lnTo>
                  </a:path>
                </a:pathLst>
              </a:custGeom>
              <a:ln w="12700" cap="rnd">
                <a:solidFill>
                  <a:srgbClr val="00645A"/>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lang="ja-JP" altLang="en-US" sz="1400" b="0" i="0" u="none"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Arial"/>
                  <a:sym typeface="Arial"/>
                </a:endParaRPr>
              </a:p>
            </p:txBody>
          </p:sp>
          <p:sp>
            <p:nvSpPr>
              <p:cNvPr id="41" name="フリーフォーム: 図形 40">
                <a:extLst>
                  <a:ext uri="{FF2B5EF4-FFF2-40B4-BE49-F238E27FC236}">
                    <a16:creationId xmlns:a16="http://schemas.microsoft.com/office/drawing/2014/main" xmlns="" id="{36E62892-60C4-14FF-F014-A80B375C49DE}"/>
                  </a:ext>
                </a:extLst>
              </p:cNvPr>
              <p:cNvSpPr/>
              <p:nvPr/>
            </p:nvSpPr>
            <p:spPr>
              <a:xfrm>
                <a:off x="13010935" y="1399640"/>
                <a:ext cx="76200" cy="9525"/>
              </a:xfrm>
              <a:custGeom>
                <a:avLst/>
                <a:gdLst>
                  <a:gd name="connsiteX0" fmla="*/ 0 w 76200"/>
                  <a:gd name="connsiteY0" fmla="*/ 0 h 9525"/>
                  <a:gd name="connsiteX1" fmla="*/ 76200 w 76200"/>
                  <a:gd name="connsiteY1" fmla="*/ 0 h 9525"/>
                </a:gdLst>
                <a:ahLst/>
                <a:cxnLst>
                  <a:cxn ang="0">
                    <a:pos x="connsiteX0" y="connsiteY0"/>
                  </a:cxn>
                  <a:cxn ang="0">
                    <a:pos x="connsiteX1" y="connsiteY1"/>
                  </a:cxn>
                </a:cxnLst>
                <a:rect l="l" t="t" r="r" b="b"/>
                <a:pathLst>
                  <a:path w="76200" h="9525">
                    <a:moveTo>
                      <a:pt x="0" y="0"/>
                    </a:moveTo>
                    <a:lnTo>
                      <a:pt x="76200" y="0"/>
                    </a:lnTo>
                  </a:path>
                </a:pathLst>
              </a:custGeom>
              <a:ln w="12700" cap="rnd">
                <a:solidFill>
                  <a:srgbClr val="00645A"/>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lang="ja-JP" altLang="en-US" sz="1400" b="0" i="0" u="none"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Arial"/>
                  <a:sym typeface="Arial"/>
                </a:endParaRPr>
              </a:p>
            </p:txBody>
          </p:sp>
          <p:sp>
            <p:nvSpPr>
              <p:cNvPr id="42" name="フリーフォーム: 図形 41">
                <a:extLst>
                  <a:ext uri="{FF2B5EF4-FFF2-40B4-BE49-F238E27FC236}">
                    <a16:creationId xmlns:a16="http://schemas.microsoft.com/office/drawing/2014/main" xmlns="" id="{9E2AFDCC-BDC7-B1F5-CCC1-9CABFF7B1AB7}"/>
                  </a:ext>
                </a:extLst>
              </p:cNvPr>
              <p:cNvSpPr/>
              <p:nvPr/>
            </p:nvSpPr>
            <p:spPr>
              <a:xfrm>
                <a:off x="13277635" y="1399640"/>
                <a:ext cx="76200" cy="9525"/>
              </a:xfrm>
              <a:custGeom>
                <a:avLst/>
                <a:gdLst>
                  <a:gd name="connsiteX0" fmla="*/ 0 w 76200"/>
                  <a:gd name="connsiteY0" fmla="*/ 0 h 9525"/>
                  <a:gd name="connsiteX1" fmla="*/ 76200 w 76200"/>
                  <a:gd name="connsiteY1" fmla="*/ 0 h 9525"/>
                </a:gdLst>
                <a:ahLst/>
                <a:cxnLst>
                  <a:cxn ang="0">
                    <a:pos x="connsiteX0" y="connsiteY0"/>
                  </a:cxn>
                  <a:cxn ang="0">
                    <a:pos x="connsiteX1" y="connsiteY1"/>
                  </a:cxn>
                </a:cxnLst>
                <a:rect l="l" t="t" r="r" b="b"/>
                <a:pathLst>
                  <a:path w="76200" h="9525">
                    <a:moveTo>
                      <a:pt x="0" y="0"/>
                    </a:moveTo>
                    <a:lnTo>
                      <a:pt x="76200" y="0"/>
                    </a:lnTo>
                  </a:path>
                </a:pathLst>
              </a:custGeom>
              <a:ln w="12700" cap="rnd">
                <a:solidFill>
                  <a:srgbClr val="00645A"/>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lang="ja-JP" altLang="en-US" sz="1400" b="0" i="0" u="none"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Arial"/>
                  <a:sym typeface="Arial"/>
                </a:endParaRPr>
              </a:p>
            </p:txBody>
          </p:sp>
          <p:sp>
            <p:nvSpPr>
              <p:cNvPr id="43" name="フリーフォーム: 図形 42">
                <a:extLst>
                  <a:ext uri="{FF2B5EF4-FFF2-40B4-BE49-F238E27FC236}">
                    <a16:creationId xmlns:a16="http://schemas.microsoft.com/office/drawing/2014/main" xmlns="" id="{84C3AB1A-7B9B-867E-6527-6D0A78C6262C}"/>
                  </a:ext>
                </a:extLst>
              </p:cNvPr>
              <p:cNvSpPr/>
              <p:nvPr/>
            </p:nvSpPr>
            <p:spPr>
              <a:xfrm>
                <a:off x="13544335" y="1399640"/>
                <a:ext cx="76200" cy="9525"/>
              </a:xfrm>
              <a:custGeom>
                <a:avLst/>
                <a:gdLst>
                  <a:gd name="connsiteX0" fmla="*/ 0 w 76200"/>
                  <a:gd name="connsiteY0" fmla="*/ 0 h 9525"/>
                  <a:gd name="connsiteX1" fmla="*/ 76200 w 76200"/>
                  <a:gd name="connsiteY1" fmla="*/ 0 h 9525"/>
                </a:gdLst>
                <a:ahLst/>
                <a:cxnLst>
                  <a:cxn ang="0">
                    <a:pos x="connsiteX0" y="connsiteY0"/>
                  </a:cxn>
                  <a:cxn ang="0">
                    <a:pos x="connsiteX1" y="connsiteY1"/>
                  </a:cxn>
                </a:cxnLst>
                <a:rect l="l" t="t" r="r" b="b"/>
                <a:pathLst>
                  <a:path w="76200" h="9525">
                    <a:moveTo>
                      <a:pt x="0" y="0"/>
                    </a:moveTo>
                    <a:lnTo>
                      <a:pt x="76200" y="0"/>
                    </a:lnTo>
                  </a:path>
                </a:pathLst>
              </a:custGeom>
              <a:ln w="12700" cap="rnd">
                <a:solidFill>
                  <a:srgbClr val="00645A"/>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lang="ja-JP" altLang="en-US" sz="1400" b="0" i="0" u="none"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Arial"/>
                  <a:sym typeface="Arial"/>
                </a:endParaRPr>
              </a:p>
            </p:txBody>
          </p:sp>
          <p:sp>
            <p:nvSpPr>
              <p:cNvPr id="44" name="フリーフォーム: 図形 43">
                <a:extLst>
                  <a:ext uri="{FF2B5EF4-FFF2-40B4-BE49-F238E27FC236}">
                    <a16:creationId xmlns:a16="http://schemas.microsoft.com/office/drawing/2014/main" xmlns="" id="{7C37ED9C-A51D-08E7-F59A-6D486CA3E1CD}"/>
                  </a:ext>
                </a:extLst>
              </p:cNvPr>
              <p:cNvSpPr/>
              <p:nvPr/>
            </p:nvSpPr>
            <p:spPr>
              <a:xfrm>
                <a:off x="13544335" y="1742540"/>
                <a:ext cx="76200" cy="9525"/>
              </a:xfrm>
              <a:custGeom>
                <a:avLst/>
                <a:gdLst>
                  <a:gd name="connsiteX0" fmla="*/ 0 w 76200"/>
                  <a:gd name="connsiteY0" fmla="*/ 0 h 9525"/>
                  <a:gd name="connsiteX1" fmla="*/ 76200 w 76200"/>
                  <a:gd name="connsiteY1" fmla="*/ 0 h 9525"/>
                </a:gdLst>
                <a:ahLst/>
                <a:cxnLst>
                  <a:cxn ang="0">
                    <a:pos x="connsiteX0" y="connsiteY0"/>
                  </a:cxn>
                  <a:cxn ang="0">
                    <a:pos x="connsiteX1" y="connsiteY1"/>
                  </a:cxn>
                </a:cxnLst>
                <a:rect l="l" t="t" r="r" b="b"/>
                <a:pathLst>
                  <a:path w="76200" h="9525">
                    <a:moveTo>
                      <a:pt x="0" y="0"/>
                    </a:moveTo>
                    <a:lnTo>
                      <a:pt x="76200" y="0"/>
                    </a:lnTo>
                  </a:path>
                </a:pathLst>
              </a:custGeom>
              <a:ln w="12700" cap="rnd">
                <a:solidFill>
                  <a:srgbClr val="00645A"/>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lang="ja-JP" altLang="en-US" sz="1400" b="0" i="0" u="none"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Arial"/>
                  <a:sym typeface="Arial"/>
                </a:endParaRPr>
              </a:p>
            </p:txBody>
          </p:sp>
          <p:sp>
            <p:nvSpPr>
              <p:cNvPr id="45" name="フリーフォーム: 図形 44">
                <a:extLst>
                  <a:ext uri="{FF2B5EF4-FFF2-40B4-BE49-F238E27FC236}">
                    <a16:creationId xmlns:a16="http://schemas.microsoft.com/office/drawing/2014/main" xmlns="" id="{1D0A82F3-AB6E-0DF8-2787-EF656B6C374A}"/>
                  </a:ext>
                </a:extLst>
              </p:cNvPr>
              <p:cNvSpPr/>
              <p:nvPr/>
            </p:nvSpPr>
            <p:spPr>
              <a:xfrm>
                <a:off x="12477535" y="2085440"/>
                <a:ext cx="76200" cy="9525"/>
              </a:xfrm>
              <a:custGeom>
                <a:avLst/>
                <a:gdLst>
                  <a:gd name="connsiteX0" fmla="*/ 0 w 76200"/>
                  <a:gd name="connsiteY0" fmla="*/ 0 h 9525"/>
                  <a:gd name="connsiteX1" fmla="*/ 76200 w 76200"/>
                  <a:gd name="connsiteY1" fmla="*/ 0 h 9525"/>
                </a:gdLst>
                <a:ahLst/>
                <a:cxnLst>
                  <a:cxn ang="0">
                    <a:pos x="connsiteX0" y="connsiteY0"/>
                  </a:cxn>
                  <a:cxn ang="0">
                    <a:pos x="connsiteX1" y="connsiteY1"/>
                  </a:cxn>
                </a:cxnLst>
                <a:rect l="l" t="t" r="r" b="b"/>
                <a:pathLst>
                  <a:path w="76200" h="9525">
                    <a:moveTo>
                      <a:pt x="0" y="0"/>
                    </a:moveTo>
                    <a:lnTo>
                      <a:pt x="76200" y="0"/>
                    </a:lnTo>
                  </a:path>
                </a:pathLst>
              </a:custGeom>
              <a:ln w="12700" cap="rnd">
                <a:solidFill>
                  <a:srgbClr val="00645A"/>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lang="ja-JP" altLang="en-US" sz="1400" b="0" i="0" u="none"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Arial"/>
                  <a:sym typeface="Arial"/>
                </a:endParaRPr>
              </a:p>
            </p:txBody>
          </p:sp>
          <p:sp>
            <p:nvSpPr>
              <p:cNvPr id="46" name="フリーフォーム: 図形 45">
                <a:extLst>
                  <a:ext uri="{FF2B5EF4-FFF2-40B4-BE49-F238E27FC236}">
                    <a16:creationId xmlns:a16="http://schemas.microsoft.com/office/drawing/2014/main" xmlns="" id="{D3B94A61-4326-73BE-329F-1AE084085A51}"/>
                  </a:ext>
                </a:extLst>
              </p:cNvPr>
              <p:cNvSpPr/>
              <p:nvPr/>
            </p:nvSpPr>
            <p:spPr>
              <a:xfrm>
                <a:off x="13544335" y="2085440"/>
                <a:ext cx="76200" cy="9525"/>
              </a:xfrm>
              <a:custGeom>
                <a:avLst/>
                <a:gdLst>
                  <a:gd name="connsiteX0" fmla="*/ 0 w 76200"/>
                  <a:gd name="connsiteY0" fmla="*/ 0 h 9525"/>
                  <a:gd name="connsiteX1" fmla="*/ 76200 w 76200"/>
                  <a:gd name="connsiteY1" fmla="*/ 0 h 9525"/>
                </a:gdLst>
                <a:ahLst/>
                <a:cxnLst>
                  <a:cxn ang="0">
                    <a:pos x="connsiteX0" y="connsiteY0"/>
                  </a:cxn>
                  <a:cxn ang="0">
                    <a:pos x="connsiteX1" y="connsiteY1"/>
                  </a:cxn>
                </a:cxnLst>
                <a:rect l="l" t="t" r="r" b="b"/>
                <a:pathLst>
                  <a:path w="76200" h="9525">
                    <a:moveTo>
                      <a:pt x="0" y="0"/>
                    </a:moveTo>
                    <a:lnTo>
                      <a:pt x="76200" y="0"/>
                    </a:lnTo>
                  </a:path>
                </a:pathLst>
              </a:custGeom>
              <a:ln w="12700" cap="rnd">
                <a:solidFill>
                  <a:srgbClr val="00645A"/>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lang="ja-JP" altLang="en-US" sz="1400" b="0" i="0" u="none"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Arial"/>
                  <a:sym typeface="Arial"/>
                </a:endParaRPr>
              </a:p>
            </p:txBody>
          </p:sp>
          <p:sp>
            <p:nvSpPr>
              <p:cNvPr id="47" name="フリーフォーム: 図形 46">
                <a:extLst>
                  <a:ext uri="{FF2B5EF4-FFF2-40B4-BE49-F238E27FC236}">
                    <a16:creationId xmlns:a16="http://schemas.microsoft.com/office/drawing/2014/main" xmlns="" id="{619FDE55-4E80-3303-CE31-B8848BB484F5}"/>
                  </a:ext>
                </a:extLst>
              </p:cNvPr>
              <p:cNvSpPr/>
              <p:nvPr/>
            </p:nvSpPr>
            <p:spPr>
              <a:xfrm>
                <a:off x="11753635" y="1399640"/>
                <a:ext cx="533400" cy="152400"/>
              </a:xfrm>
              <a:custGeom>
                <a:avLst/>
                <a:gdLst>
                  <a:gd name="connsiteX0" fmla="*/ 0 w 533400"/>
                  <a:gd name="connsiteY0" fmla="*/ 152400 h 152400"/>
                  <a:gd name="connsiteX1" fmla="*/ 0 w 533400"/>
                  <a:gd name="connsiteY1" fmla="*/ 0 h 152400"/>
                  <a:gd name="connsiteX2" fmla="*/ 533400 w 533400"/>
                  <a:gd name="connsiteY2" fmla="*/ 0 h 152400"/>
                </a:gdLst>
                <a:ahLst/>
                <a:cxnLst>
                  <a:cxn ang="0">
                    <a:pos x="connsiteX0" y="connsiteY0"/>
                  </a:cxn>
                  <a:cxn ang="0">
                    <a:pos x="connsiteX1" y="connsiteY1"/>
                  </a:cxn>
                  <a:cxn ang="0">
                    <a:pos x="connsiteX2" y="connsiteY2"/>
                  </a:cxn>
                </a:cxnLst>
                <a:rect l="l" t="t" r="r" b="b"/>
                <a:pathLst>
                  <a:path w="533400" h="152400">
                    <a:moveTo>
                      <a:pt x="0" y="152400"/>
                    </a:moveTo>
                    <a:lnTo>
                      <a:pt x="0" y="0"/>
                    </a:lnTo>
                    <a:lnTo>
                      <a:pt x="533400" y="0"/>
                    </a:lnTo>
                  </a:path>
                </a:pathLst>
              </a:custGeom>
              <a:noFill/>
              <a:ln w="12700" cap="rnd">
                <a:solidFill>
                  <a:srgbClr val="00645A"/>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lang="ja-JP" altLang="en-US" sz="1400" b="0" i="0" u="none"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Arial"/>
                  <a:sym typeface="Arial"/>
                </a:endParaRPr>
              </a:p>
            </p:txBody>
          </p:sp>
          <p:sp>
            <p:nvSpPr>
              <p:cNvPr id="48" name="フリーフォーム: 図形 47">
                <a:extLst>
                  <a:ext uri="{FF2B5EF4-FFF2-40B4-BE49-F238E27FC236}">
                    <a16:creationId xmlns:a16="http://schemas.microsoft.com/office/drawing/2014/main" xmlns="" id="{BEE8DE26-5800-AE8A-94AD-8AC698663198}"/>
                  </a:ext>
                </a:extLst>
              </p:cNvPr>
              <p:cNvSpPr/>
              <p:nvPr/>
            </p:nvSpPr>
            <p:spPr>
              <a:xfrm>
                <a:off x="11753635" y="1742540"/>
                <a:ext cx="533400" cy="152400"/>
              </a:xfrm>
              <a:custGeom>
                <a:avLst/>
                <a:gdLst>
                  <a:gd name="connsiteX0" fmla="*/ 0 w 533400"/>
                  <a:gd name="connsiteY0" fmla="*/ 152400 h 152400"/>
                  <a:gd name="connsiteX1" fmla="*/ 0 w 533400"/>
                  <a:gd name="connsiteY1" fmla="*/ 0 h 152400"/>
                  <a:gd name="connsiteX2" fmla="*/ 533400 w 533400"/>
                  <a:gd name="connsiteY2" fmla="*/ 0 h 152400"/>
                </a:gdLst>
                <a:ahLst/>
                <a:cxnLst>
                  <a:cxn ang="0">
                    <a:pos x="connsiteX0" y="connsiteY0"/>
                  </a:cxn>
                  <a:cxn ang="0">
                    <a:pos x="connsiteX1" y="connsiteY1"/>
                  </a:cxn>
                  <a:cxn ang="0">
                    <a:pos x="connsiteX2" y="connsiteY2"/>
                  </a:cxn>
                </a:cxnLst>
                <a:rect l="l" t="t" r="r" b="b"/>
                <a:pathLst>
                  <a:path w="533400" h="152400">
                    <a:moveTo>
                      <a:pt x="0" y="152400"/>
                    </a:moveTo>
                    <a:lnTo>
                      <a:pt x="0" y="0"/>
                    </a:lnTo>
                    <a:lnTo>
                      <a:pt x="533400" y="0"/>
                    </a:lnTo>
                  </a:path>
                </a:pathLst>
              </a:custGeom>
              <a:noFill/>
              <a:ln w="12700" cap="rnd">
                <a:solidFill>
                  <a:srgbClr val="00645A"/>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lang="ja-JP" altLang="en-US" sz="1400" b="0" i="0" u="none"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Arial"/>
                  <a:sym typeface="Arial"/>
                </a:endParaRPr>
              </a:p>
            </p:txBody>
          </p:sp>
          <p:sp>
            <p:nvSpPr>
              <p:cNvPr id="49" name="フリーフォーム: 図形 48">
                <a:extLst>
                  <a:ext uri="{FF2B5EF4-FFF2-40B4-BE49-F238E27FC236}">
                    <a16:creationId xmlns:a16="http://schemas.microsoft.com/office/drawing/2014/main" xmlns="" id="{75271131-D104-C2C7-9800-793FD4E290FA}"/>
                  </a:ext>
                </a:extLst>
              </p:cNvPr>
              <p:cNvSpPr/>
              <p:nvPr/>
            </p:nvSpPr>
            <p:spPr>
              <a:xfrm>
                <a:off x="11753635" y="2085440"/>
                <a:ext cx="533400" cy="152400"/>
              </a:xfrm>
              <a:custGeom>
                <a:avLst/>
                <a:gdLst>
                  <a:gd name="connsiteX0" fmla="*/ 0 w 533400"/>
                  <a:gd name="connsiteY0" fmla="*/ 152400 h 152400"/>
                  <a:gd name="connsiteX1" fmla="*/ 0 w 533400"/>
                  <a:gd name="connsiteY1" fmla="*/ 0 h 152400"/>
                  <a:gd name="connsiteX2" fmla="*/ 533400 w 533400"/>
                  <a:gd name="connsiteY2" fmla="*/ 0 h 152400"/>
                </a:gdLst>
                <a:ahLst/>
                <a:cxnLst>
                  <a:cxn ang="0">
                    <a:pos x="connsiteX0" y="connsiteY0"/>
                  </a:cxn>
                  <a:cxn ang="0">
                    <a:pos x="connsiteX1" y="connsiteY1"/>
                  </a:cxn>
                  <a:cxn ang="0">
                    <a:pos x="connsiteX2" y="connsiteY2"/>
                  </a:cxn>
                </a:cxnLst>
                <a:rect l="l" t="t" r="r" b="b"/>
                <a:pathLst>
                  <a:path w="533400" h="152400">
                    <a:moveTo>
                      <a:pt x="0" y="152400"/>
                    </a:moveTo>
                    <a:lnTo>
                      <a:pt x="0" y="0"/>
                    </a:lnTo>
                    <a:lnTo>
                      <a:pt x="533400" y="0"/>
                    </a:lnTo>
                  </a:path>
                </a:pathLst>
              </a:custGeom>
              <a:noFill/>
              <a:ln w="12700" cap="rnd">
                <a:solidFill>
                  <a:srgbClr val="00645A"/>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lang="ja-JP" altLang="en-US" sz="1400" b="0" i="0" u="none"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Arial"/>
                  <a:sym typeface="Arial"/>
                </a:endParaRPr>
              </a:p>
            </p:txBody>
          </p:sp>
          <p:sp>
            <p:nvSpPr>
              <p:cNvPr id="50" name="フリーフォーム: 図形 49">
                <a:extLst>
                  <a:ext uri="{FF2B5EF4-FFF2-40B4-BE49-F238E27FC236}">
                    <a16:creationId xmlns:a16="http://schemas.microsoft.com/office/drawing/2014/main" xmlns="" id="{57A551FD-34FF-C5A4-3158-7416BDA762CC}"/>
                  </a:ext>
                </a:extLst>
              </p:cNvPr>
              <p:cNvSpPr/>
              <p:nvPr/>
            </p:nvSpPr>
            <p:spPr>
              <a:xfrm>
                <a:off x="11525035" y="2580740"/>
                <a:ext cx="2362200" cy="9525"/>
              </a:xfrm>
              <a:custGeom>
                <a:avLst/>
                <a:gdLst>
                  <a:gd name="connsiteX0" fmla="*/ 0 w 2362200"/>
                  <a:gd name="connsiteY0" fmla="*/ 0 h 9525"/>
                  <a:gd name="connsiteX1" fmla="*/ 2362200 w 2362200"/>
                  <a:gd name="connsiteY1" fmla="*/ 0 h 9525"/>
                </a:gdLst>
                <a:ahLst/>
                <a:cxnLst>
                  <a:cxn ang="0">
                    <a:pos x="connsiteX0" y="connsiteY0"/>
                  </a:cxn>
                  <a:cxn ang="0">
                    <a:pos x="connsiteX1" y="connsiteY1"/>
                  </a:cxn>
                </a:cxnLst>
                <a:rect l="l" t="t" r="r" b="b"/>
                <a:pathLst>
                  <a:path w="2362200" h="9525">
                    <a:moveTo>
                      <a:pt x="0" y="0"/>
                    </a:moveTo>
                    <a:lnTo>
                      <a:pt x="2362200" y="0"/>
                    </a:lnTo>
                  </a:path>
                </a:pathLst>
              </a:custGeom>
              <a:ln w="12700" cap="rnd">
                <a:solidFill>
                  <a:srgbClr val="00645A"/>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lang="ja-JP" altLang="en-US" sz="1400" b="0" i="0" u="none"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Arial"/>
                  <a:sym typeface="Arial"/>
                </a:endParaRPr>
              </a:p>
            </p:txBody>
          </p:sp>
          <p:grpSp>
            <p:nvGrpSpPr>
              <p:cNvPr id="51" name="グラフィックス 391">
                <a:extLst>
                  <a:ext uri="{FF2B5EF4-FFF2-40B4-BE49-F238E27FC236}">
                    <a16:creationId xmlns:a16="http://schemas.microsoft.com/office/drawing/2014/main" xmlns="" id="{36490DE0-07FD-B525-5FA5-AE1277935BB4}"/>
                  </a:ext>
                </a:extLst>
              </p:cNvPr>
              <p:cNvGrpSpPr/>
              <p:nvPr/>
            </p:nvGrpSpPr>
            <p:grpSpPr>
              <a:xfrm>
                <a:off x="12744235" y="2085440"/>
                <a:ext cx="609600" cy="495300"/>
                <a:chOff x="12675266" y="3206711"/>
                <a:chExt cx="609600" cy="495300"/>
              </a:xfrm>
              <a:noFill/>
            </p:grpSpPr>
            <p:sp>
              <p:nvSpPr>
                <p:cNvPr id="63" name="フリーフォーム: 図形 62">
                  <a:extLst>
                    <a:ext uri="{FF2B5EF4-FFF2-40B4-BE49-F238E27FC236}">
                      <a16:creationId xmlns:a16="http://schemas.microsoft.com/office/drawing/2014/main" xmlns="" id="{0DCAFF6A-F2F3-8CAE-8604-4A87A724C94D}"/>
                    </a:ext>
                  </a:extLst>
                </p:cNvPr>
                <p:cNvSpPr/>
                <p:nvPr/>
              </p:nvSpPr>
              <p:spPr>
                <a:xfrm>
                  <a:off x="12980066" y="3206711"/>
                  <a:ext cx="9525" cy="342900"/>
                </a:xfrm>
                <a:custGeom>
                  <a:avLst/>
                  <a:gdLst>
                    <a:gd name="connsiteX0" fmla="*/ 0 w 9525"/>
                    <a:gd name="connsiteY0" fmla="*/ 0 h 342900"/>
                    <a:gd name="connsiteX1" fmla="*/ 0 w 9525"/>
                    <a:gd name="connsiteY1" fmla="*/ 342900 h 342900"/>
                  </a:gdLst>
                  <a:ahLst/>
                  <a:cxnLst>
                    <a:cxn ang="0">
                      <a:pos x="connsiteX0" y="connsiteY0"/>
                    </a:cxn>
                    <a:cxn ang="0">
                      <a:pos x="connsiteX1" y="connsiteY1"/>
                    </a:cxn>
                  </a:cxnLst>
                  <a:rect l="l" t="t" r="r" b="b"/>
                  <a:pathLst>
                    <a:path w="9525" h="342900">
                      <a:moveTo>
                        <a:pt x="0" y="0"/>
                      </a:moveTo>
                      <a:lnTo>
                        <a:pt x="0" y="342900"/>
                      </a:lnTo>
                    </a:path>
                  </a:pathLst>
                </a:custGeom>
                <a:ln w="12700" cap="rnd">
                  <a:solidFill>
                    <a:srgbClr val="00645A"/>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lang="ja-JP" altLang="en-US" sz="1400" b="0" i="0" u="none"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Arial"/>
                    <a:sym typeface="Arial"/>
                  </a:endParaRPr>
                </a:p>
              </p:txBody>
            </p:sp>
            <p:sp>
              <p:nvSpPr>
                <p:cNvPr id="64" name="フリーフォーム: 図形 63">
                  <a:extLst>
                    <a:ext uri="{FF2B5EF4-FFF2-40B4-BE49-F238E27FC236}">
                      <a16:creationId xmlns:a16="http://schemas.microsoft.com/office/drawing/2014/main" xmlns="" id="{B9920AA1-29F8-B339-7242-7FC8A80B39BA}"/>
                    </a:ext>
                  </a:extLst>
                </p:cNvPr>
                <p:cNvSpPr/>
                <p:nvPr/>
              </p:nvSpPr>
              <p:spPr>
                <a:xfrm>
                  <a:off x="12675266" y="3549611"/>
                  <a:ext cx="609600" cy="152400"/>
                </a:xfrm>
                <a:custGeom>
                  <a:avLst/>
                  <a:gdLst>
                    <a:gd name="connsiteX0" fmla="*/ 0 w 609600"/>
                    <a:gd name="connsiteY0" fmla="*/ 152400 h 152400"/>
                    <a:gd name="connsiteX1" fmla="*/ 0 w 609600"/>
                    <a:gd name="connsiteY1" fmla="*/ 0 h 152400"/>
                    <a:gd name="connsiteX2" fmla="*/ 609600 w 609600"/>
                    <a:gd name="connsiteY2" fmla="*/ 0 h 152400"/>
                    <a:gd name="connsiteX3" fmla="*/ 609600 w 609600"/>
                    <a:gd name="connsiteY3" fmla="*/ 152400 h 152400"/>
                  </a:gdLst>
                  <a:ahLst/>
                  <a:cxnLst>
                    <a:cxn ang="0">
                      <a:pos x="connsiteX0" y="connsiteY0"/>
                    </a:cxn>
                    <a:cxn ang="0">
                      <a:pos x="connsiteX1" y="connsiteY1"/>
                    </a:cxn>
                    <a:cxn ang="0">
                      <a:pos x="connsiteX2" y="connsiteY2"/>
                    </a:cxn>
                    <a:cxn ang="0">
                      <a:pos x="connsiteX3" y="connsiteY3"/>
                    </a:cxn>
                  </a:cxnLst>
                  <a:rect l="l" t="t" r="r" b="b"/>
                  <a:pathLst>
                    <a:path w="609600" h="152400">
                      <a:moveTo>
                        <a:pt x="0" y="152400"/>
                      </a:moveTo>
                      <a:lnTo>
                        <a:pt x="0" y="0"/>
                      </a:lnTo>
                      <a:lnTo>
                        <a:pt x="609600" y="0"/>
                      </a:lnTo>
                      <a:lnTo>
                        <a:pt x="609600" y="152400"/>
                      </a:lnTo>
                    </a:path>
                  </a:pathLst>
                </a:custGeom>
                <a:noFill/>
                <a:ln w="12700" cap="rnd">
                  <a:solidFill>
                    <a:srgbClr val="00645A"/>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lang="ja-JP" altLang="en-US" sz="1400" b="0" i="0" u="none"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Arial"/>
                    <a:sym typeface="Arial"/>
                  </a:endParaRPr>
                </a:p>
              </p:txBody>
            </p:sp>
            <p:sp>
              <p:nvSpPr>
                <p:cNvPr id="65" name="フリーフォーム: 図形 64">
                  <a:extLst>
                    <a:ext uri="{FF2B5EF4-FFF2-40B4-BE49-F238E27FC236}">
                      <a16:creationId xmlns:a16="http://schemas.microsoft.com/office/drawing/2014/main" xmlns="" id="{A1321FF9-EA01-2702-E636-73B4079405E2}"/>
                    </a:ext>
                  </a:extLst>
                </p:cNvPr>
                <p:cNvSpPr/>
                <p:nvPr/>
              </p:nvSpPr>
              <p:spPr>
                <a:xfrm>
                  <a:off x="12751466" y="3206711"/>
                  <a:ext cx="457200" cy="342900"/>
                </a:xfrm>
                <a:custGeom>
                  <a:avLst/>
                  <a:gdLst>
                    <a:gd name="connsiteX0" fmla="*/ 457200 w 457200"/>
                    <a:gd name="connsiteY0" fmla="*/ 342900 h 342900"/>
                    <a:gd name="connsiteX1" fmla="*/ 228600 w 457200"/>
                    <a:gd name="connsiteY1" fmla="*/ 342900 h 342900"/>
                    <a:gd name="connsiteX2" fmla="*/ 0 w 457200"/>
                    <a:gd name="connsiteY2" fmla="*/ 342900 h 342900"/>
                    <a:gd name="connsiteX3" fmla="*/ 0 w 457200"/>
                    <a:gd name="connsiteY3" fmla="*/ 0 h 342900"/>
                    <a:gd name="connsiteX4" fmla="*/ 457200 w 457200"/>
                    <a:gd name="connsiteY4" fmla="*/ 0 h 342900"/>
                    <a:gd name="connsiteX5" fmla="*/ 457200 w 457200"/>
                    <a:gd name="connsiteY5" fmla="*/ 342900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7200" h="342900">
                      <a:moveTo>
                        <a:pt x="457200" y="342900"/>
                      </a:moveTo>
                      <a:lnTo>
                        <a:pt x="228600" y="342900"/>
                      </a:lnTo>
                      <a:lnTo>
                        <a:pt x="0" y="342900"/>
                      </a:lnTo>
                      <a:lnTo>
                        <a:pt x="0" y="0"/>
                      </a:lnTo>
                      <a:lnTo>
                        <a:pt x="457200" y="0"/>
                      </a:lnTo>
                      <a:lnTo>
                        <a:pt x="457200" y="342900"/>
                      </a:lnTo>
                      <a:close/>
                    </a:path>
                  </a:pathLst>
                </a:custGeom>
                <a:noFill/>
                <a:ln w="12700" cap="rnd">
                  <a:solidFill>
                    <a:srgbClr val="00645A"/>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lang="ja-JP" altLang="en-US" sz="1400" b="0" i="0" u="none"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Arial"/>
                    <a:sym typeface="Arial"/>
                  </a:endParaRPr>
                </a:p>
              </p:txBody>
            </p:sp>
          </p:grpSp>
          <p:sp>
            <p:nvSpPr>
              <p:cNvPr id="52" name="フリーフォーム: 図形 51">
                <a:extLst>
                  <a:ext uri="{FF2B5EF4-FFF2-40B4-BE49-F238E27FC236}">
                    <a16:creationId xmlns:a16="http://schemas.microsoft.com/office/drawing/2014/main" xmlns="" id="{A4D827E4-9499-A6B8-90A4-C824B1AA75DB}"/>
                  </a:ext>
                </a:extLst>
              </p:cNvPr>
              <p:cNvSpPr/>
              <p:nvPr/>
            </p:nvSpPr>
            <p:spPr>
              <a:xfrm>
                <a:off x="11639335" y="1056740"/>
                <a:ext cx="647700" cy="9525"/>
              </a:xfrm>
              <a:custGeom>
                <a:avLst/>
                <a:gdLst>
                  <a:gd name="connsiteX0" fmla="*/ 0 w 647700"/>
                  <a:gd name="connsiteY0" fmla="*/ 0 h 9525"/>
                  <a:gd name="connsiteX1" fmla="*/ 647700 w 647700"/>
                  <a:gd name="connsiteY1" fmla="*/ 0 h 9525"/>
                </a:gdLst>
                <a:ahLst/>
                <a:cxnLst>
                  <a:cxn ang="0">
                    <a:pos x="connsiteX0" y="connsiteY0"/>
                  </a:cxn>
                  <a:cxn ang="0">
                    <a:pos x="connsiteX1" y="connsiteY1"/>
                  </a:cxn>
                </a:cxnLst>
                <a:rect l="l" t="t" r="r" b="b"/>
                <a:pathLst>
                  <a:path w="647700" h="9525">
                    <a:moveTo>
                      <a:pt x="0" y="0"/>
                    </a:moveTo>
                    <a:lnTo>
                      <a:pt x="647700" y="0"/>
                    </a:lnTo>
                  </a:path>
                </a:pathLst>
              </a:custGeom>
              <a:ln w="12700" cap="rnd">
                <a:solidFill>
                  <a:srgbClr val="00645A"/>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lang="ja-JP" altLang="en-US" sz="1400" b="0" i="0" u="none"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Arial"/>
                  <a:sym typeface="Arial"/>
                </a:endParaRPr>
              </a:p>
            </p:txBody>
          </p:sp>
          <p:sp>
            <p:nvSpPr>
              <p:cNvPr id="53" name="フリーフォーム: 図形 52">
                <a:extLst>
                  <a:ext uri="{FF2B5EF4-FFF2-40B4-BE49-F238E27FC236}">
                    <a16:creationId xmlns:a16="http://schemas.microsoft.com/office/drawing/2014/main" xmlns="" id="{45A621D4-BCA1-776D-269C-4CC5A19DA048}"/>
                  </a:ext>
                </a:extLst>
              </p:cNvPr>
              <p:cNvSpPr/>
              <p:nvPr/>
            </p:nvSpPr>
            <p:spPr>
              <a:xfrm>
                <a:off x="11715535" y="1056740"/>
                <a:ext cx="9525" cy="190500"/>
              </a:xfrm>
              <a:custGeom>
                <a:avLst/>
                <a:gdLst>
                  <a:gd name="connsiteX0" fmla="*/ 0 w 9525"/>
                  <a:gd name="connsiteY0" fmla="*/ 0 h 190500"/>
                  <a:gd name="connsiteX1" fmla="*/ 0 w 9525"/>
                  <a:gd name="connsiteY1" fmla="*/ 190500 h 190500"/>
                </a:gdLst>
                <a:ahLst/>
                <a:cxnLst>
                  <a:cxn ang="0">
                    <a:pos x="connsiteX0" y="connsiteY0"/>
                  </a:cxn>
                  <a:cxn ang="0">
                    <a:pos x="connsiteX1" y="connsiteY1"/>
                  </a:cxn>
                </a:cxnLst>
                <a:rect l="l" t="t" r="r" b="b"/>
                <a:pathLst>
                  <a:path w="9525" h="190500">
                    <a:moveTo>
                      <a:pt x="0" y="0"/>
                    </a:moveTo>
                    <a:lnTo>
                      <a:pt x="0" y="190500"/>
                    </a:lnTo>
                  </a:path>
                </a:pathLst>
              </a:custGeom>
              <a:ln w="12700" cap="rnd">
                <a:solidFill>
                  <a:srgbClr val="00645A"/>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lang="ja-JP" altLang="en-US" sz="1400" b="0" i="0" u="none"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Arial"/>
                  <a:sym typeface="Arial"/>
                </a:endParaRPr>
              </a:p>
            </p:txBody>
          </p:sp>
          <p:sp>
            <p:nvSpPr>
              <p:cNvPr id="54" name="フリーフォーム: 図形 53">
                <a:extLst>
                  <a:ext uri="{FF2B5EF4-FFF2-40B4-BE49-F238E27FC236}">
                    <a16:creationId xmlns:a16="http://schemas.microsoft.com/office/drawing/2014/main" xmlns="" id="{F35AC3AF-FB6F-724C-4790-5BAF39C0CD57}"/>
                  </a:ext>
                </a:extLst>
              </p:cNvPr>
              <p:cNvSpPr/>
              <p:nvPr/>
            </p:nvSpPr>
            <p:spPr>
              <a:xfrm>
                <a:off x="11906035" y="1056740"/>
                <a:ext cx="9525" cy="190500"/>
              </a:xfrm>
              <a:custGeom>
                <a:avLst/>
                <a:gdLst>
                  <a:gd name="connsiteX0" fmla="*/ 0 w 9525"/>
                  <a:gd name="connsiteY0" fmla="*/ 0 h 190500"/>
                  <a:gd name="connsiteX1" fmla="*/ 0 w 9525"/>
                  <a:gd name="connsiteY1" fmla="*/ 190500 h 190500"/>
                </a:gdLst>
                <a:ahLst/>
                <a:cxnLst>
                  <a:cxn ang="0">
                    <a:pos x="connsiteX0" y="connsiteY0"/>
                  </a:cxn>
                  <a:cxn ang="0">
                    <a:pos x="connsiteX1" y="connsiteY1"/>
                  </a:cxn>
                </a:cxnLst>
                <a:rect l="l" t="t" r="r" b="b"/>
                <a:pathLst>
                  <a:path w="9525" h="190500">
                    <a:moveTo>
                      <a:pt x="0" y="0"/>
                    </a:moveTo>
                    <a:lnTo>
                      <a:pt x="0" y="190500"/>
                    </a:lnTo>
                  </a:path>
                </a:pathLst>
              </a:custGeom>
              <a:ln w="12700" cap="rnd">
                <a:solidFill>
                  <a:srgbClr val="00645A"/>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lang="ja-JP" altLang="en-US" sz="1400" b="0" i="0" u="none"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Arial"/>
                  <a:sym typeface="Arial"/>
                </a:endParaRPr>
              </a:p>
            </p:txBody>
          </p:sp>
          <p:sp>
            <p:nvSpPr>
              <p:cNvPr id="55" name="フリーフォーム: 図形 54">
                <a:extLst>
                  <a:ext uri="{FF2B5EF4-FFF2-40B4-BE49-F238E27FC236}">
                    <a16:creationId xmlns:a16="http://schemas.microsoft.com/office/drawing/2014/main" xmlns="" id="{2ADD78BF-2DAF-F691-EF78-98D4F27301E7}"/>
                  </a:ext>
                </a:extLst>
              </p:cNvPr>
              <p:cNvSpPr/>
              <p:nvPr/>
            </p:nvSpPr>
            <p:spPr>
              <a:xfrm>
                <a:off x="12096535" y="1056740"/>
                <a:ext cx="9525" cy="190500"/>
              </a:xfrm>
              <a:custGeom>
                <a:avLst/>
                <a:gdLst>
                  <a:gd name="connsiteX0" fmla="*/ 0 w 9525"/>
                  <a:gd name="connsiteY0" fmla="*/ 0 h 190500"/>
                  <a:gd name="connsiteX1" fmla="*/ 0 w 9525"/>
                  <a:gd name="connsiteY1" fmla="*/ 190500 h 190500"/>
                </a:gdLst>
                <a:ahLst/>
                <a:cxnLst>
                  <a:cxn ang="0">
                    <a:pos x="connsiteX0" y="connsiteY0"/>
                  </a:cxn>
                  <a:cxn ang="0">
                    <a:pos x="connsiteX1" y="connsiteY1"/>
                  </a:cxn>
                </a:cxnLst>
                <a:rect l="l" t="t" r="r" b="b"/>
                <a:pathLst>
                  <a:path w="9525" h="190500">
                    <a:moveTo>
                      <a:pt x="0" y="0"/>
                    </a:moveTo>
                    <a:lnTo>
                      <a:pt x="0" y="190500"/>
                    </a:lnTo>
                  </a:path>
                </a:pathLst>
              </a:custGeom>
              <a:ln w="12700" cap="rnd">
                <a:solidFill>
                  <a:srgbClr val="00645A"/>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lang="ja-JP" altLang="en-US" sz="1400" b="0" i="0" u="none"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Arial"/>
                  <a:sym typeface="Arial"/>
                </a:endParaRPr>
              </a:p>
            </p:txBody>
          </p:sp>
          <p:sp>
            <p:nvSpPr>
              <p:cNvPr id="56" name="フリーフォーム: 図形 55">
                <a:extLst>
                  <a:ext uri="{FF2B5EF4-FFF2-40B4-BE49-F238E27FC236}">
                    <a16:creationId xmlns:a16="http://schemas.microsoft.com/office/drawing/2014/main" xmlns="" id="{300804F7-3107-C6F9-20C7-1DB6599F8AED}"/>
                  </a:ext>
                </a:extLst>
              </p:cNvPr>
              <p:cNvSpPr/>
              <p:nvPr/>
            </p:nvSpPr>
            <p:spPr>
              <a:xfrm>
                <a:off x="11601235" y="1247240"/>
                <a:ext cx="685800" cy="990600"/>
              </a:xfrm>
              <a:custGeom>
                <a:avLst/>
                <a:gdLst>
                  <a:gd name="connsiteX0" fmla="*/ 0 w 685800"/>
                  <a:gd name="connsiteY0" fmla="*/ 990600 h 990600"/>
                  <a:gd name="connsiteX1" fmla="*/ 0 w 685800"/>
                  <a:gd name="connsiteY1" fmla="*/ 0 h 990600"/>
                  <a:gd name="connsiteX2" fmla="*/ 685800 w 685800"/>
                  <a:gd name="connsiteY2" fmla="*/ 0 h 990600"/>
                </a:gdLst>
                <a:ahLst/>
                <a:cxnLst>
                  <a:cxn ang="0">
                    <a:pos x="connsiteX0" y="connsiteY0"/>
                  </a:cxn>
                  <a:cxn ang="0">
                    <a:pos x="connsiteX1" y="connsiteY1"/>
                  </a:cxn>
                  <a:cxn ang="0">
                    <a:pos x="connsiteX2" y="connsiteY2"/>
                  </a:cxn>
                </a:cxnLst>
                <a:rect l="l" t="t" r="r" b="b"/>
                <a:pathLst>
                  <a:path w="685800" h="990600">
                    <a:moveTo>
                      <a:pt x="0" y="990600"/>
                    </a:moveTo>
                    <a:lnTo>
                      <a:pt x="0" y="0"/>
                    </a:lnTo>
                    <a:lnTo>
                      <a:pt x="685800" y="0"/>
                    </a:lnTo>
                  </a:path>
                </a:pathLst>
              </a:custGeom>
              <a:noFill/>
              <a:ln w="12700" cap="rnd">
                <a:solidFill>
                  <a:srgbClr val="00645A"/>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lang="ja-JP" altLang="en-US" sz="1400" b="0" i="0" u="none"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Arial"/>
                  <a:sym typeface="Arial"/>
                </a:endParaRPr>
              </a:p>
            </p:txBody>
          </p:sp>
          <p:sp>
            <p:nvSpPr>
              <p:cNvPr id="57" name="フリーフォーム: 図形 56">
                <a:extLst>
                  <a:ext uri="{FF2B5EF4-FFF2-40B4-BE49-F238E27FC236}">
                    <a16:creationId xmlns:a16="http://schemas.microsoft.com/office/drawing/2014/main" xmlns="" id="{7ED58DA0-E1CA-291A-EC53-81C11AB4C334}"/>
                  </a:ext>
                </a:extLst>
              </p:cNvPr>
              <p:cNvSpPr/>
              <p:nvPr/>
            </p:nvSpPr>
            <p:spPr>
              <a:xfrm>
                <a:off x="12744235" y="1742540"/>
                <a:ext cx="76200" cy="9525"/>
              </a:xfrm>
              <a:custGeom>
                <a:avLst/>
                <a:gdLst>
                  <a:gd name="connsiteX0" fmla="*/ 0 w 76200"/>
                  <a:gd name="connsiteY0" fmla="*/ 0 h 9525"/>
                  <a:gd name="connsiteX1" fmla="*/ 76200 w 76200"/>
                  <a:gd name="connsiteY1" fmla="*/ 0 h 9525"/>
                </a:gdLst>
                <a:ahLst/>
                <a:cxnLst>
                  <a:cxn ang="0">
                    <a:pos x="connsiteX0" y="connsiteY0"/>
                  </a:cxn>
                  <a:cxn ang="0">
                    <a:pos x="connsiteX1" y="connsiteY1"/>
                  </a:cxn>
                </a:cxnLst>
                <a:rect l="l" t="t" r="r" b="b"/>
                <a:pathLst>
                  <a:path w="76200" h="9525">
                    <a:moveTo>
                      <a:pt x="0" y="0"/>
                    </a:moveTo>
                    <a:lnTo>
                      <a:pt x="76200" y="0"/>
                    </a:lnTo>
                  </a:path>
                </a:pathLst>
              </a:custGeom>
              <a:ln w="12700" cap="rnd">
                <a:solidFill>
                  <a:srgbClr val="00645A"/>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lang="ja-JP" altLang="en-US" sz="1400" b="0" i="0" u="none"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Arial"/>
                  <a:sym typeface="Arial"/>
                </a:endParaRPr>
              </a:p>
            </p:txBody>
          </p:sp>
          <p:sp>
            <p:nvSpPr>
              <p:cNvPr id="58" name="フリーフォーム: 図形 57">
                <a:extLst>
                  <a:ext uri="{FF2B5EF4-FFF2-40B4-BE49-F238E27FC236}">
                    <a16:creationId xmlns:a16="http://schemas.microsoft.com/office/drawing/2014/main" xmlns="" id="{5C4463CD-51C9-E5DA-D708-E13B952387D5}"/>
                  </a:ext>
                </a:extLst>
              </p:cNvPr>
              <p:cNvSpPr/>
              <p:nvPr/>
            </p:nvSpPr>
            <p:spPr>
              <a:xfrm>
                <a:off x="13010935" y="1742540"/>
                <a:ext cx="76200" cy="9525"/>
              </a:xfrm>
              <a:custGeom>
                <a:avLst/>
                <a:gdLst>
                  <a:gd name="connsiteX0" fmla="*/ 0 w 76200"/>
                  <a:gd name="connsiteY0" fmla="*/ 0 h 9525"/>
                  <a:gd name="connsiteX1" fmla="*/ 76200 w 76200"/>
                  <a:gd name="connsiteY1" fmla="*/ 0 h 9525"/>
                </a:gdLst>
                <a:ahLst/>
                <a:cxnLst>
                  <a:cxn ang="0">
                    <a:pos x="connsiteX0" y="connsiteY0"/>
                  </a:cxn>
                  <a:cxn ang="0">
                    <a:pos x="connsiteX1" y="connsiteY1"/>
                  </a:cxn>
                </a:cxnLst>
                <a:rect l="l" t="t" r="r" b="b"/>
                <a:pathLst>
                  <a:path w="76200" h="9525">
                    <a:moveTo>
                      <a:pt x="0" y="0"/>
                    </a:moveTo>
                    <a:lnTo>
                      <a:pt x="76200" y="0"/>
                    </a:lnTo>
                  </a:path>
                </a:pathLst>
              </a:custGeom>
              <a:ln w="12700" cap="rnd">
                <a:solidFill>
                  <a:srgbClr val="00645A"/>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lang="ja-JP" altLang="en-US" sz="1400" b="0" i="0" u="none"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Arial"/>
                  <a:sym typeface="Arial"/>
                </a:endParaRPr>
              </a:p>
            </p:txBody>
          </p:sp>
          <p:sp>
            <p:nvSpPr>
              <p:cNvPr id="59" name="フリーフォーム: 図形 58">
                <a:extLst>
                  <a:ext uri="{FF2B5EF4-FFF2-40B4-BE49-F238E27FC236}">
                    <a16:creationId xmlns:a16="http://schemas.microsoft.com/office/drawing/2014/main" xmlns="" id="{BD503976-8E2F-BF20-2AEF-F0152774848D}"/>
                  </a:ext>
                </a:extLst>
              </p:cNvPr>
              <p:cNvSpPr/>
              <p:nvPr/>
            </p:nvSpPr>
            <p:spPr>
              <a:xfrm>
                <a:off x="13277635" y="1742540"/>
                <a:ext cx="76200" cy="9525"/>
              </a:xfrm>
              <a:custGeom>
                <a:avLst/>
                <a:gdLst>
                  <a:gd name="connsiteX0" fmla="*/ 0 w 76200"/>
                  <a:gd name="connsiteY0" fmla="*/ 0 h 9525"/>
                  <a:gd name="connsiteX1" fmla="*/ 76200 w 76200"/>
                  <a:gd name="connsiteY1" fmla="*/ 0 h 9525"/>
                </a:gdLst>
                <a:ahLst/>
                <a:cxnLst>
                  <a:cxn ang="0">
                    <a:pos x="connsiteX0" y="connsiteY0"/>
                  </a:cxn>
                  <a:cxn ang="0">
                    <a:pos x="connsiteX1" y="connsiteY1"/>
                  </a:cxn>
                </a:cxnLst>
                <a:rect l="l" t="t" r="r" b="b"/>
                <a:pathLst>
                  <a:path w="76200" h="9525">
                    <a:moveTo>
                      <a:pt x="0" y="0"/>
                    </a:moveTo>
                    <a:lnTo>
                      <a:pt x="76200" y="0"/>
                    </a:lnTo>
                  </a:path>
                </a:pathLst>
              </a:custGeom>
              <a:ln w="12700" cap="rnd">
                <a:solidFill>
                  <a:srgbClr val="00645A"/>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lang="ja-JP" altLang="en-US" sz="1400" b="0" i="0" u="none"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Arial"/>
                  <a:sym typeface="Arial"/>
                </a:endParaRPr>
              </a:p>
            </p:txBody>
          </p:sp>
          <p:sp>
            <p:nvSpPr>
              <p:cNvPr id="60" name="フリーフォーム: 図形 59">
                <a:extLst>
                  <a:ext uri="{FF2B5EF4-FFF2-40B4-BE49-F238E27FC236}">
                    <a16:creationId xmlns:a16="http://schemas.microsoft.com/office/drawing/2014/main" xmlns="" id="{B97BF911-28F9-6E8D-2BCC-6CCC8F4C161D}"/>
                  </a:ext>
                </a:extLst>
              </p:cNvPr>
              <p:cNvSpPr/>
              <p:nvPr/>
            </p:nvSpPr>
            <p:spPr>
              <a:xfrm>
                <a:off x="12287035" y="828140"/>
                <a:ext cx="1524000" cy="1752600"/>
              </a:xfrm>
              <a:custGeom>
                <a:avLst/>
                <a:gdLst>
                  <a:gd name="connsiteX0" fmla="*/ 0 w 1524000"/>
                  <a:gd name="connsiteY0" fmla="*/ 1752600 h 1752600"/>
                  <a:gd name="connsiteX1" fmla="*/ 0 w 1524000"/>
                  <a:gd name="connsiteY1" fmla="*/ 1485900 h 1752600"/>
                  <a:gd name="connsiteX2" fmla="*/ 0 w 1524000"/>
                  <a:gd name="connsiteY2" fmla="*/ 800100 h 1752600"/>
                  <a:gd name="connsiteX3" fmla="*/ 0 w 1524000"/>
                  <a:gd name="connsiteY3" fmla="*/ 0 h 1752600"/>
                  <a:gd name="connsiteX4" fmla="*/ 1524000 w 1524000"/>
                  <a:gd name="connsiteY4" fmla="*/ 0 h 1752600"/>
                  <a:gd name="connsiteX5" fmla="*/ 1524000 w 1524000"/>
                  <a:gd name="connsiteY5" fmla="*/ 800100 h 1752600"/>
                  <a:gd name="connsiteX6" fmla="*/ 1524000 w 1524000"/>
                  <a:gd name="connsiteY6" fmla="*/ 1485900 h 1752600"/>
                  <a:gd name="connsiteX7" fmla="*/ 1524000 w 1524000"/>
                  <a:gd name="connsiteY7" fmla="*/ 175260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24000" h="1752600">
                    <a:moveTo>
                      <a:pt x="0" y="1752600"/>
                    </a:moveTo>
                    <a:lnTo>
                      <a:pt x="0" y="1485900"/>
                    </a:lnTo>
                    <a:lnTo>
                      <a:pt x="0" y="800100"/>
                    </a:lnTo>
                    <a:lnTo>
                      <a:pt x="0" y="0"/>
                    </a:lnTo>
                    <a:lnTo>
                      <a:pt x="1524000" y="0"/>
                    </a:lnTo>
                    <a:lnTo>
                      <a:pt x="1524000" y="800100"/>
                    </a:lnTo>
                    <a:lnTo>
                      <a:pt x="1524000" y="1485900"/>
                    </a:lnTo>
                    <a:lnTo>
                      <a:pt x="1524000" y="1752600"/>
                    </a:lnTo>
                  </a:path>
                </a:pathLst>
              </a:custGeom>
              <a:noFill/>
              <a:ln w="12700" cap="rnd">
                <a:solidFill>
                  <a:srgbClr val="00645A"/>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lang="ja-JP" altLang="en-US" sz="1400" b="0" i="0" u="none"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Arial"/>
                  <a:sym typeface="Arial"/>
                </a:endParaRPr>
              </a:p>
            </p:txBody>
          </p:sp>
          <p:sp>
            <p:nvSpPr>
              <p:cNvPr id="61" name="フリーフォーム: 図形 60">
                <a:extLst>
                  <a:ext uri="{FF2B5EF4-FFF2-40B4-BE49-F238E27FC236}">
                    <a16:creationId xmlns:a16="http://schemas.microsoft.com/office/drawing/2014/main" xmlns="" id="{ECC77713-9791-FB8D-3CB3-0269B567B3A1}"/>
                  </a:ext>
                </a:extLst>
              </p:cNvPr>
              <p:cNvSpPr/>
              <p:nvPr/>
            </p:nvSpPr>
            <p:spPr>
              <a:xfrm>
                <a:off x="11906035" y="2390240"/>
                <a:ext cx="228600" cy="190500"/>
              </a:xfrm>
              <a:custGeom>
                <a:avLst/>
                <a:gdLst>
                  <a:gd name="connsiteX0" fmla="*/ 228600 w 228600"/>
                  <a:gd name="connsiteY0" fmla="*/ 76200 h 190500"/>
                  <a:gd name="connsiteX1" fmla="*/ 114300 w 228600"/>
                  <a:gd name="connsiteY1" fmla="*/ 190500 h 190500"/>
                  <a:gd name="connsiteX2" fmla="*/ 0 w 228600"/>
                  <a:gd name="connsiteY2" fmla="*/ 76200 h 190500"/>
                  <a:gd name="connsiteX3" fmla="*/ 114300 w 228600"/>
                  <a:gd name="connsiteY3" fmla="*/ 0 h 190500"/>
                  <a:gd name="connsiteX4" fmla="*/ 228600 w 228600"/>
                  <a:gd name="connsiteY4" fmla="*/ 7620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00" h="190500">
                    <a:moveTo>
                      <a:pt x="228600" y="76200"/>
                    </a:moveTo>
                    <a:cubicBezTo>
                      <a:pt x="228600" y="139160"/>
                      <a:pt x="177451" y="190500"/>
                      <a:pt x="114300" y="190500"/>
                    </a:cubicBezTo>
                    <a:cubicBezTo>
                      <a:pt x="51149" y="190500"/>
                      <a:pt x="0" y="139255"/>
                      <a:pt x="0" y="76200"/>
                    </a:cubicBezTo>
                    <a:cubicBezTo>
                      <a:pt x="0" y="13145"/>
                      <a:pt x="51149" y="0"/>
                      <a:pt x="114300" y="0"/>
                    </a:cubicBezTo>
                    <a:cubicBezTo>
                      <a:pt x="177451" y="0"/>
                      <a:pt x="228600" y="13145"/>
                      <a:pt x="228600" y="76200"/>
                    </a:cubicBezTo>
                    <a:close/>
                  </a:path>
                </a:pathLst>
              </a:custGeom>
              <a:noFill/>
              <a:ln w="12700" cap="rnd">
                <a:solidFill>
                  <a:srgbClr val="00645A"/>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lang="ja-JP" altLang="en-US" sz="1400" b="0" i="0" u="none"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Arial"/>
                  <a:sym typeface="Arial"/>
                </a:endParaRPr>
              </a:p>
            </p:txBody>
          </p:sp>
          <p:sp>
            <p:nvSpPr>
              <p:cNvPr id="62" name="フリーフォーム: 図形 61">
                <a:extLst>
                  <a:ext uri="{FF2B5EF4-FFF2-40B4-BE49-F238E27FC236}">
                    <a16:creationId xmlns:a16="http://schemas.microsoft.com/office/drawing/2014/main" xmlns="" id="{A83CF107-6773-5EE7-A464-8EE0580FC86A}"/>
                  </a:ext>
                </a:extLst>
              </p:cNvPr>
              <p:cNvSpPr/>
              <p:nvPr/>
            </p:nvSpPr>
            <p:spPr>
              <a:xfrm>
                <a:off x="11525035" y="2390240"/>
                <a:ext cx="228600" cy="190500"/>
              </a:xfrm>
              <a:custGeom>
                <a:avLst/>
                <a:gdLst>
                  <a:gd name="connsiteX0" fmla="*/ 228600 w 228600"/>
                  <a:gd name="connsiteY0" fmla="*/ 76200 h 190500"/>
                  <a:gd name="connsiteX1" fmla="*/ 114300 w 228600"/>
                  <a:gd name="connsiteY1" fmla="*/ 190500 h 190500"/>
                  <a:gd name="connsiteX2" fmla="*/ 0 w 228600"/>
                  <a:gd name="connsiteY2" fmla="*/ 76200 h 190500"/>
                  <a:gd name="connsiteX3" fmla="*/ 114300 w 228600"/>
                  <a:gd name="connsiteY3" fmla="*/ 0 h 190500"/>
                  <a:gd name="connsiteX4" fmla="*/ 228600 w 228600"/>
                  <a:gd name="connsiteY4" fmla="*/ 7620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00" h="190500">
                    <a:moveTo>
                      <a:pt x="228600" y="76200"/>
                    </a:moveTo>
                    <a:cubicBezTo>
                      <a:pt x="228600" y="139160"/>
                      <a:pt x="177451" y="190500"/>
                      <a:pt x="114300" y="190500"/>
                    </a:cubicBezTo>
                    <a:cubicBezTo>
                      <a:pt x="51149" y="190500"/>
                      <a:pt x="0" y="139255"/>
                      <a:pt x="0" y="76200"/>
                    </a:cubicBezTo>
                    <a:cubicBezTo>
                      <a:pt x="0" y="13145"/>
                      <a:pt x="51149" y="0"/>
                      <a:pt x="114300" y="0"/>
                    </a:cubicBezTo>
                    <a:cubicBezTo>
                      <a:pt x="177451" y="0"/>
                      <a:pt x="228600" y="13145"/>
                      <a:pt x="228600" y="76200"/>
                    </a:cubicBezTo>
                    <a:close/>
                  </a:path>
                </a:pathLst>
              </a:custGeom>
              <a:noFill/>
              <a:ln w="12700" cap="rnd">
                <a:solidFill>
                  <a:srgbClr val="00645A"/>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lang="ja-JP" altLang="en-US" sz="1400" b="0" i="0" u="none"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Arial"/>
                  <a:sym typeface="Arial"/>
                </a:endParaRPr>
              </a:p>
            </p:txBody>
          </p:sp>
        </p:grpSp>
        <p:cxnSp>
          <p:nvCxnSpPr>
            <p:cNvPr id="66" name="直線コネクタ 65">
              <a:extLst>
                <a:ext uri="{FF2B5EF4-FFF2-40B4-BE49-F238E27FC236}">
                  <a16:creationId xmlns:a16="http://schemas.microsoft.com/office/drawing/2014/main" xmlns="" id="{E47DAB5A-4A3D-B10F-B418-B90491511E3F}"/>
                </a:ext>
              </a:extLst>
            </p:cNvPr>
            <p:cNvCxnSpPr>
              <a:cxnSpLocks/>
            </p:cNvCxnSpPr>
            <p:nvPr/>
          </p:nvCxnSpPr>
          <p:spPr>
            <a:xfrm>
              <a:off x="1961395" y="4264391"/>
              <a:ext cx="0" cy="95561"/>
            </a:xfrm>
            <a:prstGeom prst="line">
              <a:avLst/>
            </a:prstGeom>
            <a:noFill/>
            <a:ln w="9525" cap="rnd" cmpd="sng" algn="ctr">
              <a:solidFill>
                <a:schemeClr val="tx1">
                  <a:lumMod val="75000"/>
                  <a:lumOff val="25000"/>
                </a:schemeClr>
              </a:solidFill>
              <a:prstDash val="solid"/>
            </a:ln>
            <a:effectLst/>
          </p:spPr>
        </p:cxnSp>
        <p:grpSp>
          <p:nvGrpSpPr>
            <p:cNvPr id="67" name="グループ化 66">
              <a:extLst>
                <a:ext uri="{FF2B5EF4-FFF2-40B4-BE49-F238E27FC236}">
                  <a16:creationId xmlns:a16="http://schemas.microsoft.com/office/drawing/2014/main" xmlns="" id="{98B564C1-DE4F-EEE0-97C0-EF8CD4E31683}"/>
                </a:ext>
              </a:extLst>
            </p:cNvPr>
            <p:cNvGrpSpPr/>
            <p:nvPr/>
          </p:nvGrpSpPr>
          <p:grpSpPr>
            <a:xfrm>
              <a:off x="1729612" y="3789862"/>
              <a:ext cx="468000" cy="468000"/>
              <a:chOff x="1392728" y="3173845"/>
              <a:chExt cx="468000" cy="468000"/>
            </a:xfrm>
          </p:grpSpPr>
          <p:sp>
            <p:nvSpPr>
              <p:cNvPr id="68" name="楕円 67">
                <a:extLst>
                  <a:ext uri="{FF2B5EF4-FFF2-40B4-BE49-F238E27FC236}">
                    <a16:creationId xmlns:a16="http://schemas.microsoft.com/office/drawing/2014/main" xmlns="" id="{1D1452C3-ACBC-3129-0FC1-EC32DE30F5CC}"/>
                  </a:ext>
                </a:extLst>
              </p:cNvPr>
              <p:cNvSpPr/>
              <p:nvPr/>
            </p:nvSpPr>
            <p:spPr>
              <a:xfrm>
                <a:off x="1392728" y="3173845"/>
                <a:ext cx="468000" cy="468000"/>
              </a:xfrm>
              <a:prstGeom prst="ellipse">
                <a:avLst/>
              </a:prstGeom>
              <a:solidFill>
                <a:schemeClr val="bg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ja-JP" altLang="en-US" sz="1400" b="0" i="0" u="none" strike="noStrike" kern="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sym typeface="Arial"/>
                </a:endParaRPr>
              </a:p>
            </p:txBody>
          </p:sp>
          <p:grpSp>
            <p:nvGrpSpPr>
              <p:cNvPr id="69" name="グループ化 68">
                <a:extLst>
                  <a:ext uri="{FF2B5EF4-FFF2-40B4-BE49-F238E27FC236}">
                    <a16:creationId xmlns:a16="http://schemas.microsoft.com/office/drawing/2014/main" xmlns="" id="{0795282C-F597-3504-273F-8C4BB0D052D3}"/>
                  </a:ext>
                </a:extLst>
              </p:cNvPr>
              <p:cNvGrpSpPr/>
              <p:nvPr/>
            </p:nvGrpSpPr>
            <p:grpSpPr>
              <a:xfrm>
                <a:off x="1392728" y="3173845"/>
                <a:ext cx="468000" cy="468000"/>
                <a:chOff x="9690366" y="1315283"/>
                <a:chExt cx="855413" cy="855413"/>
              </a:xfrm>
            </p:grpSpPr>
            <p:sp>
              <p:nvSpPr>
                <p:cNvPr id="71" name="円弧 70">
                  <a:extLst>
                    <a:ext uri="{FF2B5EF4-FFF2-40B4-BE49-F238E27FC236}">
                      <a16:creationId xmlns:a16="http://schemas.microsoft.com/office/drawing/2014/main" xmlns="" id="{83B9D6BE-A8A6-9A0C-29DB-22029DEEEC8F}"/>
                    </a:ext>
                  </a:extLst>
                </p:cNvPr>
                <p:cNvSpPr/>
                <p:nvPr/>
              </p:nvSpPr>
              <p:spPr>
                <a:xfrm>
                  <a:off x="9690366" y="1315283"/>
                  <a:ext cx="855413" cy="855413"/>
                </a:xfrm>
                <a:prstGeom prst="arc">
                  <a:avLst>
                    <a:gd name="adj1" fmla="val 10785437"/>
                    <a:gd name="adj2" fmla="val 4893365"/>
                  </a:avLst>
                </a:prstGeom>
                <a:noFill/>
                <a:ln w="9525" cap="rnd" cmpd="sng" algn="ctr">
                  <a:solidFill>
                    <a:schemeClr val="tx1">
                      <a:lumMod val="75000"/>
                      <a:lumOff val="2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ja-JP" altLang="en-US" sz="1400" b="0" i="0" u="none"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sym typeface="Arial"/>
                  </a:endParaRPr>
                </a:p>
              </p:txBody>
            </p:sp>
            <p:sp>
              <p:nvSpPr>
                <p:cNvPr id="72" name="円弧 71">
                  <a:extLst>
                    <a:ext uri="{FF2B5EF4-FFF2-40B4-BE49-F238E27FC236}">
                      <a16:creationId xmlns:a16="http://schemas.microsoft.com/office/drawing/2014/main" xmlns="" id="{0308B476-1937-8382-A904-F095DD4D7BB4}"/>
                    </a:ext>
                  </a:extLst>
                </p:cNvPr>
                <p:cNvSpPr/>
                <p:nvPr/>
              </p:nvSpPr>
              <p:spPr>
                <a:xfrm>
                  <a:off x="9690366" y="1315283"/>
                  <a:ext cx="855413" cy="855413"/>
                </a:xfrm>
                <a:prstGeom prst="arc">
                  <a:avLst>
                    <a:gd name="adj1" fmla="val 5415788"/>
                    <a:gd name="adj2" fmla="val 10330169"/>
                  </a:avLst>
                </a:prstGeom>
                <a:noFill/>
                <a:ln w="9525" cap="rnd" cmpd="sng" algn="ctr">
                  <a:solidFill>
                    <a:schemeClr val="tx1">
                      <a:lumMod val="75000"/>
                      <a:lumOff val="2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ja-JP" altLang="en-US" sz="1400" b="0" i="0" u="none"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sym typeface="Arial"/>
                  </a:endParaRPr>
                </a:p>
              </p:txBody>
            </p:sp>
          </p:grpSp>
          <p:pic>
            <p:nvPicPr>
              <p:cNvPr id="70" name="グラフィックス 69">
                <a:extLst>
                  <a:ext uri="{FF2B5EF4-FFF2-40B4-BE49-F238E27FC236}">
                    <a16:creationId xmlns:a16="http://schemas.microsoft.com/office/drawing/2014/main" xmlns="" id="{6116D338-5A46-65DD-1F4A-37FB8CE1E82E}"/>
                  </a:ext>
                </a:extLst>
              </p:cNvPr>
              <p:cNvPicPr>
                <a:picLocks noChangeAspect="1"/>
              </p:cNvPicPr>
              <p:nvPr/>
            </p:nvPicPr>
            <p:blipFill>
              <a:blip r:embed="rId3">
                <a:extLst>
                  <a:ext uri="{96DAC541-7B7A-43D3-8B79-37D633B846F1}"/>
                </a:extLst>
              </a:blip>
              <a:stretch>
                <a:fillRect/>
              </a:stretch>
            </p:blipFill>
            <p:spPr>
              <a:xfrm>
                <a:off x="1485524" y="3255890"/>
                <a:ext cx="271367" cy="303991"/>
              </a:xfrm>
              <a:prstGeom prst="rect">
                <a:avLst/>
              </a:prstGeom>
            </p:spPr>
          </p:pic>
        </p:grpSp>
        <p:sp>
          <p:nvSpPr>
            <p:cNvPr id="73" name="Google Shape;293;p5">
              <a:extLst>
                <a:ext uri="{FF2B5EF4-FFF2-40B4-BE49-F238E27FC236}">
                  <a16:creationId xmlns:a16="http://schemas.microsoft.com/office/drawing/2014/main" xmlns="" id="{EC770713-994A-1924-E5BD-F8D13EB61C06}"/>
                </a:ext>
              </a:extLst>
            </p:cNvPr>
            <p:cNvSpPr txBox="1"/>
            <p:nvPr/>
          </p:nvSpPr>
          <p:spPr>
            <a:xfrm>
              <a:off x="2246626" y="3846377"/>
              <a:ext cx="763592" cy="163772"/>
            </a:xfrm>
            <a:prstGeom prst="rect">
              <a:avLst/>
            </a:prstGeom>
            <a:noFill/>
            <a:ln>
              <a:noFill/>
            </a:ln>
          </p:spPr>
          <p:txBody>
            <a:bodyPr spcFirstLastPara="1" wrap="square" lIns="91425" tIns="45700" rIns="91425" bIns="45700" anchor="t" anchorCtr="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ja-JP" altLang="en-US" sz="2000" b="1" i="0" u="none" strike="noStrike" kern="0" cap="none" spc="300" normalizeH="0" baseline="0" noProof="0" dirty="0">
                  <a:ln>
                    <a:noFill/>
                  </a:ln>
                  <a:solidFill>
                    <a:srgbClr val="00645A"/>
                  </a:solidFill>
                  <a:effectLst/>
                  <a:uLnTx/>
                  <a:uFillTx/>
                  <a:latin typeface="BIZ UDPゴシック" panose="020B0400000000000000" pitchFamily="50" charset="-128"/>
                  <a:ea typeface="BIZ UDPゴシック" panose="020B0400000000000000" pitchFamily="50" charset="-128"/>
                  <a:cs typeface="Arial"/>
                  <a:sym typeface="Arial"/>
                </a:rPr>
                <a:t>貴社</a:t>
              </a:r>
              <a:endParaRPr kumimoji="0" sz="2000" b="1" i="0" u="none" strike="noStrike" kern="0" cap="none" spc="300" normalizeH="0" baseline="0" noProof="0" dirty="0">
                <a:ln>
                  <a:noFill/>
                </a:ln>
                <a:solidFill>
                  <a:srgbClr val="00645A"/>
                </a:solidFill>
                <a:effectLst/>
                <a:uLnTx/>
                <a:uFillTx/>
                <a:latin typeface="BIZ UDPゴシック" panose="020B0400000000000000" pitchFamily="50" charset="-128"/>
                <a:ea typeface="BIZ UDPゴシック" panose="020B0400000000000000" pitchFamily="50" charset="-128"/>
                <a:cs typeface="Arial"/>
                <a:sym typeface="Arial"/>
              </a:endParaRPr>
            </a:p>
          </p:txBody>
        </p:sp>
        <p:cxnSp>
          <p:nvCxnSpPr>
            <p:cNvPr id="74" name="直線コネクタ 73">
              <a:extLst>
                <a:ext uri="{FF2B5EF4-FFF2-40B4-BE49-F238E27FC236}">
                  <a16:creationId xmlns:a16="http://schemas.microsoft.com/office/drawing/2014/main" xmlns="" id="{DF58C0B2-9987-3D88-BE00-EC73C43C62F2}"/>
                </a:ext>
              </a:extLst>
            </p:cNvPr>
            <p:cNvCxnSpPr>
              <a:cxnSpLocks/>
            </p:cNvCxnSpPr>
            <p:nvPr/>
          </p:nvCxnSpPr>
          <p:spPr>
            <a:xfrm>
              <a:off x="1309453" y="4697524"/>
              <a:ext cx="0" cy="95561"/>
            </a:xfrm>
            <a:prstGeom prst="line">
              <a:avLst/>
            </a:prstGeom>
            <a:noFill/>
            <a:ln w="9525" cap="rnd" cmpd="sng" algn="ctr">
              <a:solidFill>
                <a:schemeClr val="tx1">
                  <a:lumMod val="75000"/>
                  <a:lumOff val="25000"/>
                </a:schemeClr>
              </a:solidFill>
              <a:prstDash val="solid"/>
            </a:ln>
            <a:effectLst/>
          </p:spPr>
        </p:cxnSp>
        <p:sp>
          <p:nvSpPr>
            <p:cNvPr id="75" name="楕円 74">
              <a:extLst>
                <a:ext uri="{FF2B5EF4-FFF2-40B4-BE49-F238E27FC236}">
                  <a16:creationId xmlns:a16="http://schemas.microsoft.com/office/drawing/2014/main" xmlns="" id="{A6600C17-9BB9-2CE6-22BF-745C03EE8697}"/>
                </a:ext>
              </a:extLst>
            </p:cNvPr>
            <p:cNvSpPr/>
            <p:nvPr/>
          </p:nvSpPr>
          <p:spPr>
            <a:xfrm>
              <a:off x="1077670" y="4222995"/>
              <a:ext cx="468000" cy="468000"/>
            </a:xfrm>
            <a:prstGeom prst="ellipse">
              <a:avLst/>
            </a:prstGeom>
            <a:solidFill>
              <a:schemeClr val="bg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ja-JP" altLang="en-US" sz="1400" b="0" i="0" u="none" strike="noStrike" kern="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sym typeface="Arial"/>
              </a:endParaRPr>
            </a:p>
          </p:txBody>
        </p:sp>
        <p:sp>
          <p:nvSpPr>
            <p:cNvPr id="76" name="円弧 75">
              <a:extLst>
                <a:ext uri="{FF2B5EF4-FFF2-40B4-BE49-F238E27FC236}">
                  <a16:creationId xmlns:a16="http://schemas.microsoft.com/office/drawing/2014/main" xmlns="" id="{20E28F6E-E603-1DEC-F92A-CF93B4F27881}"/>
                </a:ext>
              </a:extLst>
            </p:cNvPr>
            <p:cNvSpPr/>
            <p:nvPr/>
          </p:nvSpPr>
          <p:spPr>
            <a:xfrm>
              <a:off x="1077670" y="4222995"/>
              <a:ext cx="468000" cy="468000"/>
            </a:xfrm>
            <a:prstGeom prst="arc">
              <a:avLst>
                <a:gd name="adj1" fmla="val 10785437"/>
                <a:gd name="adj2" fmla="val 4893365"/>
              </a:avLst>
            </a:prstGeom>
            <a:noFill/>
            <a:ln w="9525" cap="rnd" cmpd="sng" algn="ctr">
              <a:solidFill>
                <a:schemeClr val="tx1">
                  <a:lumMod val="75000"/>
                  <a:lumOff val="2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ja-JP" altLang="en-US" sz="1400" b="0" i="0" u="none"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sym typeface="Arial"/>
              </a:endParaRPr>
            </a:p>
          </p:txBody>
        </p:sp>
        <p:sp>
          <p:nvSpPr>
            <p:cNvPr id="77" name="円弧 76">
              <a:extLst>
                <a:ext uri="{FF2B5EF4-FFF2-40B4-BE49-F238E27FC236}">
                  <a16:creationId xmlns:a16="http://schemas.microsoft.com/office/drawing/2014/main" xmlns="" id="{F2863352-1194-CE3D-CF8A-F58B830CAF9F}"/>
                </a:ext>
              </a:extLst>
            </p:cNvPr>
            <p:cNvSpPr/>
            <p:nvPr/>
          </p:nvSpPr>
          <p:spPr>
            <a:xfrm>
              <a:off x="1077670" y="4222995"/>
              <a:ext cx="468000" cy="468000"/>
            </a:xfrm>
            <a:prstGeom prst="arc">
              <a:avLst>
                <a:gd name="adj1" fmla="val 5415788"/>
                <a:gd name="adj2" fmla="val 10330169"/>
              </a:avLst>
            </a:prstGeom>
            <a:noFill/>
            <a:ln w="9525" cap="rnd" cmpd="sng" algn="ctr">
              <a:solidFill>
                <a:schemeClr val="tx1">
                  <a:lumMod val="75000"/>
                  <a:lumOff val="2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ja-JP" altLang="en-US" sz="1400" b="0" i="0" u="none"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sym typeface="Arial"/>
              </a:endParaRPr>
            </a:p>
          </p:txBody>
        </p:sp>
        <p:pic>
          <p:nvPicPr>
            <p:cNvPr id="78" name="グラフィックス 77">
              <a:extLst>
                <a:ext uri="{FF2B5EF4-FFF2-40B4-BE49-F238E27FC236}">
                  <a16:creationId xmlns:a16="http://schemas.microsoft.com/office/drawing/2014/main" xmlns="" id="{DB965D6C-E306-7430-1B88-7162B74FC578}"/>
                </a:ext>
              </a:extLst>
            </p:cNvPr>
            <p:cNvPicPr>
              <a:picLocks noChangeAspect="1"/>
            </p:cNvPicPr>
            <p:nvPr/>
          </p:nvPicPr>
          <p:blipFill>
            <a:blip r:embed="rId3">
              <a:extLst>
                <a:ext uri="{96DAC541-7B7A-43D3-8B79-37D633B846F1}"/>
              </a:extLst>
            </a:blip>
            <a:stretch>
              <a:fillRect/>
            </a:stretch>
          </p:blipFill>
          <p:spPr>
            <a:xfrm>
              <a:off x="1170466" y="4305040"/>
              <a:ext cx="271367" cy="303991"/>
            </a:xfrm>
            <a:prstGeom prst="rect">
              <a:avLst/>
            </a:prstGeom>
          </p:spPr>
        </p:pic>
        <p:cxnSp>
          <p:nvCxnSpPr>
            <p:cNvPr id="79" name="直線コネクタ 78">
              <a:extLst>
                <a:ext uri="{FF2B5EF4-FFF2-40B4-BE49-F238E27FC236}">
                  <a16:creationId xmlns:a16="http://schemas.microsoft.com/office/drawing/2014/main" xmlns="" id="{990E008D-D754-EFE6-351F-8A8157DD4348}"/>
                </a:ext>
              </a:extLst>
            </p:cNvPr>
            <p:cNvCxnSpPr>
              <a:cxnSpLocks/>
            </p:cNvCxnSpPr>
            <p:nvPr/>
          </p:nvCxnSpPr>
          <p:spPr>
            <a:xfrm>
              <a:off x="3931444" y="4697524"/>
              <a:ext cx="0" cy="95561"/>
            </a:xfrm>
            <a:prstGeom prst="line">
              <a:avLst/>
            </a:prstGeom>
            <a:noFill/>
            <a:ln w="9525" cap="rnd" cmpd="sng" algn="ctr">
              <a:solidFill>
                <a:schemeClr val="tx1">
                  <a:lumMod val="75000"/>
                  <a:lumOff val="25000"/>
                </a:schemeClr>
              </a:solidFill>
              <a:prstDash val="solid"/>
            </a:ln>
            <a:effectLst/>
          </p:spPr>
        </p:cxnSp>
        <p:grpSp>
          <p:nvGrpSpPr>
            <p:cNvPr id="80" name="グループ化 79">
              <a:extLst>
                <a:ext uri="{FF2B5EF4-FFF2-40B4-BE49-F238E27FC236}">
                  <a16:creationId xmlns:a16="http://schemas.microsoft.com/office/drawing/2014/main" xmlns="" id="{E2A81FC8-ABF7-E349-F78C-07A456A2427F}"/>
                </a:ext>
              </a:extLst>
            </p:cNvPr>
            <p:cNvGrpSpPr/>
            <p:nvPr/>
          </p:nvGrpSpPr>
          <p:grpSpPr>
            <a:xfrm>
              <a:off x="3699589" y="4222995"/>
              <a:ext cx="468000" cy="468000"/>
              <a:chOff x="3362777" y="3606978"/>
              <a:chExt cx="463566" cy="474529"/>
            </a:xfrm>
          </p:grpSpPr>
          <p:sp>
            <p:nvSpPr>
              <p:cNvPr id="81" name="楕円 80">
                <a:extLst>
                  <a:ext uri="{FF2B5EF4-FFF2-40B4-BE49-F238E27FC236}">
                    <a16:creationId xmlns:a16="http://schemas.microsoft.com/office/drawing/2014/main" xmlns="" id="{6E5FCAE6-5801-3B2D-4484-296E3D14D689}"/>
                  </a:ext>
                </a:extLst>
              </p:cNvPr>
              <p:cNvSpPr/>
              <p:nvPr/>
            </p:nvSpPr>
            <p:spPr>
              <a:xfrm>
                <a:off x="3362777" y="3606978"/>
                <a:ext cx="463566" cy="474529"/>
              </a:xfrm>
              <a:prstGeom prst="ellipse">
                <a:avLst/>
              </a:prstGeom>
              <a:solidFill>
                <a:schemeClr val="bg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ja-JP" altLang="en-US" sz="1400" b="0" i="0" u="none" strike="noStrike" kern="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sym typeface="Arial"/>
                </a:endParaRPr>
              </a:p>
            </p:txBody>
          </p:sp>
          <p:sp>
            <p:nvSpPr>
              <p:cNvPr id="82" name="円弧 81">
                <a:extLst>
                  <a:ext uri="{FF2B5EF4-FFF2-40B4-BE49-F238E27FC236}">
                    <a16:creationId xmlns:a16="http://schemas.microsoft.com/office/drawing/2014/main" xmlns="" id="{AEABEA7A-9FE3-71C2-53D3-F1A1AF2B2D2D}"/>
                  </a:ext>
                </a:extLst>
              </p:cNvPr>
              <p:cNvSpPr/>
              <p:nvPr/>
            </p:nvSpPr>
            <p:spPr>
              <a:xfrm>
                <a:off x="3362777" y="3606978"/>
                <a:ext cx="463566" cy="474529"/>
              </a:xfrm>
              <a:prstGeom prst="arc">
                <a:avLst>
                  <a:gd name="adj1" fmla="val 10785437"/>
                  <a:gd name="adj2" fmla="val 4893365"/>
                </a:avLst>
              </a:prstGeom>
              <a:noFill/>
              <a:ln w="9525" cap="rnd" cmpd="sng" algn="ctr">
                <a:solidFill>
                  <a:schemeClr val="tx1">
                    <a:lumMod val="75000"/>
                    <a:lumOff val="2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ja-JP" altLang="en-US" sz="1400" b="0" i="0" u="none"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sym typeface="Arial"/>
                </a:endParaRPr>
              </a:p>
            </p:txBody>
          </p:sp>
          <p:sp>
            <p:nvSpPr>
              <p:cNvPr id="83" name="円弧 82">
                <a:extLst>
                  <a:ext uri="{FF2B5EF4-FFF2-40B4-BE49-F238E27FC236}">
                    <a16:creationId xmlns:a16="http://schemas.microsoft.com/office/drawing/2014/main" xmlns="" id="{2823E03E-3646-CF38-36B2-EC274FC05CB4}"/>
                  </a:ext>
                </a:extLst>
              </p:cNvPr>
              <p:cNvSpPr/>
              <p:nvPr/>
            </p:nvSpPr>
            <p:spPr>
              <a:xfrm>
                <a:off x="3362777" y="3606978"/>
                <a:ext cx="463566" cy="474529"/>
              </a:xfrm>
              <a:prstGeom prst="arc">
                <a:avLst>
                  <a:gd name="adj1" fmla="val 5415788"/>
                  <a:gd name="adj2" fmla="val 10330169"/>
                </a:avLst>
              </a:prstGeom>
              <a:noFill/>
              <a:ln w="9525" cap="rnd" cmpd="sng" algn="ctr">
                <a:solidFill>
                  <a:schemeClr val="tx1">
                    <a:lumMod val="75000"/>
                    <a:lumOff val="2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ja-JP" altLang="en-US" sz="1400" b="0" i="0" u="none"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sym typeface="Arial"/>
                </a:endParaRPr>
              </a:p>
            </p:txBody>
          </p:sp>
        </p:grpSp>
        <p:pic>
          <p:nvPicPr>
            <p:cNvPr id="84" name="グラフィックス 83">
              <a:extLst>
                <a:ext uri="{FF2B5EF4-FFF2-40B4-BE49-F238E27FC236}">
                  <a16:creationId xmlns:a16="http://schemas.microsoft.com/office/drawing/2014/main" xmlns="" id="{CF7CC850-1D67-5A17-8942-9182CCAD74C4}"/>
                </a:ext>
              </a:extLst>
            </p:cNvPr>
            <p:cNvPicPr>
              <a:picLocks noChangeAspect="1"/>
            </p:cNvPicPr>
            <p:nvPr/>
          </p:nvPicPr>
          <p:blipFill>
            <a:blip r:embed="rId3">
              <a:extLst>
                <a:ext uri="{96DAC541-7B7A-43D3-8B79-37D633B846F1}"/>
              </a:extLst>
            </a:blip>
            <a:stretch>
              <a:fillRect/>
            </a:stretch>
          </p:blipFill>
          <p:spPr>
            <a:xfrm>
              <a:off x="3792457" y="4305040"/>
              <a:ext cx="271367" cy="303991"/>
            </a:xfrm>
            <a:prstGeom prst="rect">
              <a:avLst/>
            </a:prstGeom>
          </p:spPr>
        </p:pic>
        <p:cxnSp>
          <p:nvCxnSpPr>
            <p:cNvPr id="85" name="直線コネクタ 84">
              <a:extLst>
                <a:ext uri="{FF2B5EF4-FFF2-40B4-BE49-F238E27FC236}">
                  <a16:creationId xmlns:a16="http://schemas.microsoft.com/office/drawing/2014/main" xmlns="" id="{C5ECCAA6-3DC4-E42D-4C60-6F24C18C8ED8}"/>
                </a:ext>
              </a:extLst>
            </p:cNvPr>
            <p:cNvCxnSpPr>
              <a:cxnSpLocks/>
            </p:cNvCxnSpPr>
            <p:nvPr/>
          </p:nvCxnSpPr>
          <p:spPr>
            <a:xfrm>
              <a:off x="3275835" y="4264391"/>
              <a:ext cx="0" cy="95561"/>
            </a:xfrm>
            <a:prstGeom prst="line">
              <a:avLst/>
            </a:prstGeom>
            <a:noFill/>
            <a:ln w="9525" cap="rnd" cmpd="sng" algn="ctr">
              <a:solidFill>
                <a:schemeClr val="tx1">
                  <a:lumMod val="75000"/>
                  <a:lumOff val="25000"/>
                </a:schemeClr>
              </a:solidFill>
              <a:prstDash val="solid"/>
            </a:ln>
            <a:effectLst/>
          </p:spPr>
        </p:cxnSp>
        <p:grpSp>
          <p:nvGrpSpPr>
            <p:cNvPr id="87" name="グループ化 86">
              <a:extLst>
                <a:ext uri="{FF2B5EF4-FFF2-40B4-BE49-F238E27FC236}">
                  <a16:creationId xmlns:a16="http://schemas.microsoft.com/office/drawing/2014/main" xmlns="" id="{59678164-7B7E-703E-9E41-C8BCE7C44F73}"/>
                </a:ext>
              </a:extLst>
            </p:cNvPr>
            <p:cNvGrpSpPr/>
            <p:nvPr/>
          </p:nvGrpSpPr>
          <p:grpSpPr>
            <a:xfrm>
              <a:off x="3044052" y="3789861"/>
              <a:ext cx="468000" cy="468000"/>
              <a:chOff x="2707168" y="3173844"/>
              <a:chExt cx="468000" cy="468000"/>
            </a:xfrm>
          </p:grpSpPr>
          <p:sp>
            <p:nvSpPr>
              <p:cNvPr id="88" name="楕円 87">
                <a:extLst>
                  <a:ext uri="{FF2B5EF4-FFF2-40B4-BE49-F238E27FC236}">
                    <a16:creationId xmlns:a16="http://schemas.microsoft.com/office/drawing/2014/main" xmlns="" id="{E9C0398E-02B0-CEC9-867A-D883DD2F3C5F}"/>
                  </a:ext>
                </a:extLst>
              </p:cNvPr>
              <p:cNvSpPr/>
              <p:nvPr/>
            </p:nvSpPr>
            <p:spPr>
              <a:xfrm>
                <a:off x="2707168" y="3173844"/>
                <a:ext cx="468000" cy="468000"/>
              </a:xfrm>
              <a:prstGeom prst="ellipse">
                <a:avLst/>
              </a:prstGeom>
              <a:solidFill>
                <a:schemeClr val="bg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ja-JP" altLang="en-US" sz="1400" b="0" i="0" u="none" strike="noStrike" kern="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sym typeface="Arial"/>
                </a:endParaRPr>
              </a:p>
            </p:txBody>
          </p:sp>
          <p:sp>
            <p:nvSpPr>
              <p:cNvPr id="89" name="円弧 88">
                <a:extLst>
                  <a:ext uri="{FF2B5EF4-FFF2-40B4-BE49-F238E27FC236}">
                    <a16:creationId xmlns:a16="http://schemas.microsoft.com/office/drawing/2014/main" xmlns="" id="{78B4D635-2356-10E1-9FA3-B3DF7E837E65}"/>
                  </a:ext>
                </a:extLst>
              </p:cNvPr>
              <p:cNvSpPr/>
              <p:nvPr/>
            </p:nvSpPr>
            <p:spPr>
              <a:xfrm>
                <a:off x="2707168" y="3173844"/>
                <a:ext cx="468000" cy="468000"/>
              </a:xfrm>
              <a:prstGeom prst="arc">
                <a:avLst>
                  <a:gd name="adj1" fmla="val 10785437"/>
                  <a:gd name="adj2" fmla="val 4893365"/>
                </a:avLst>
              </a:prstGeom>
              <a:noFill/>
              <a:ln w="9525" cap="rnd" cmpd="sng" algn="ctr">
                <a:solidFill>
                  <a:schemeClr val="tx1">
                    <a:lumMod val="75000"/>
                    <a:lumOff val="2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ja-JP" altLang="en-US" sz="1400" b="0" i="0" u="none"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sym typeface="Arial"/>
                </a:endParaRPr>
              </a:p>
            </p:txBody>
          </p:sp>
          <p:sp>
            <p:nvSpPr>
              <p:cNvPr id="90" name="円弧 89">
                <a:extLst>
                  <a:ext uri="{FF2B5EF4-FFF2-40B4-BE49-F238E27FC236}">
                    <a16:creationId xmlns:a16="http://schemas.microsoft.com/office/drawing/2014/main" xmlns="" id="{7485A8B4-922A-8E5C-1CA3-46E491C2C5F0}"/>
                  </a:ext>
                </a:extLst>
              </p:cNvPr>
              <p:cNvSpPr/>
              <p:nvPr/>
            </p:nvSpPr>
            <p:spPr>
              <a:xfrm>
                <a:off x="2707168" y="3173844"/>
                <a:ext cx="468000" cy="468000"/>
              </a:xfrm>
              <a:prstGeom prst="arc">
                <a:avLst>
                  <a:gd name="adj1" fmla="val 5415788"/>
                  <a:gd name="adj2" fmla="val 10330169"/>
                </a:avLst>
              </a:prstGeom>
              <a:noFill/>
              <a:ln w="9525" cap="rnd" cmpd="sng" algn="ctr">
                <a:solidFill>
                  <a:schemeClr val="tx1">
                    <a:lumMod val="75000"/>
                    <a:lumOff val="2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ja-JP" altLang="en-US" sz="1400" b="0" i="0" u="none"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sym typeface="Arial"/>
                </a:endParaRPr>
              </a:p>
            </p:txBody>
          </p:sp>
        </p:grpSp>
        <p:pic>
          <p:nvPicPr>
            <p:cNvPr id="91" name="グラフィックス 90">
              <a:extLst>
                <a:ext uri="{FF2B5EF4-FFF2-40B4-BE49-F238E27FC236}">
                  <a16:creationId xmlns:a16="http://schemas.microsoft.com/office/drawing/2014/main" xmlns="" id="{A19D7477-E874-D9B4-5C52-C56E1F3E41AF}"/>
                </a:ext>
              </a:extLst>
            </p:cNvPr>
            <p:cNvPicPr>
              <a:picLocks noChangeAspect="1"/>
            </p:cNvPicPr>
            <p:nvPr/>
          </p:nvPicPr>
          <p:blipFill>
            <a:blip r:embed="rId3">
              <a:extLst>
                <a:ext uri="{96DAC541-7B7A-43D3-8B79-37D633B846F1}"/>
              </a:extLst>
            </a:blip>
            <a:stretch>
              <a:fillRect/>
            </a:stretch>
          </p:blipFill>
          <p:spPr>
            <a:xfrm>
              <a:off x="3136848" y="3871907"/>
              <a:ext cx="271367" cy="303991"/>
            </a:xfrm>
            <a:prstGeom prst="rect">
              <a:avLst/>
            </a:prstGeom>
          </p:spPr>
        </p:pic>
        <p:cxnSp>
          <p:nvCxnSpPr>
            <p:cNvPr id="92" name="直線コネクタ 91">
              <a:extLst>
                <a:ext uri="{FF2B5EF4-FFF2-40B4-BE49-F238E27FC236}">
                  <a16:creationId xmlns:a16="http://schemas.microsoft.com/office/drawing/2014/main" xmlns="" id="{B7DA29CC-3BEE-7E4E-7A9A-DF29BB4665CD}"/>
                </a:ext>
              </a:extLst>
            </p:cNvPr>
            <p:cNvCxnSpPr>
              <a:cxnSpLocks/>
            </p:cNvCxnSpPr>
            <p:nvPr/>
          </p:nvCxnSpPr>
          <p:spPr>
            <a:xfrm>
              <a:off x="1961395" y="5135778"/>
              <a:ext cx="0" cy="95561"/>
            </a:xfrm>
            <a:prstGeom prst="line">
              <a:avLst/>
            </a:prstGeom>
            <a:noFill/>
            <a:ln w="9525" cap="rnd" cmpd="sng" algn="ctr">
              <a:solidFill>
                <a:schemeClr val="tx1">
                  <a:lumMod val="75000"/>
                  <a:lumOff val="25000"/>
                </a:schemeClr>
              </a:solidFill>
              <a:prstDash val="solid"/>
            </a:ln>
            <a:effectLst/>
          </p:spPr>
        </p:cxnSp>
        <p:sp>
          <p:nvSpPr>
            <p:cNvPr id="93" name="楕円 92">
              <a:extLst>
                <a:ext uri="{FF2B5EF4-FFF2-40B4-BE49-F238E27FC236}">
                  <a16:creationId xmlns:a16="http://schemas.microsoft.com/office/drawing/2014/main" xmlns="" id="{33594E5B-0864-6C35-7231-9E783CE73F7F}"/>
                </a:ext>
              </a:extLst>
            </p:cNvPr>
            <p:cNvSpPr/>
            <p:nvPr/>
          </p:nvSpPr>
          <p:spPr>
            <a:xfrm>
              <a:off x="1729612" y="4661249"/>
              <a:ext cx="468000" cy="468000"/>
            </a:xfrm>
            <a:prstGeom prst="ellipse">
              <a:avLst/>
            </a:prstGeom>
            <a:solidFill>
              <a:schemeClr val="bg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ja-JP" altLang="en-US" sz="1400" b="0" i="0" u="none" strike="noStrike" kern="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sym typeface="Arial"/>
              </a:endParaRPr>
            </a:p>
          </p:txBody>
        </p:sp>
        <p:sp>
          <p:nvSpPr>
            <p:cNvPr id="94" name="円弧 93">
              <a:extLst>
                <a:ext uri="{FF2B5EF4-FFF2-40B4-BE49-F238E27FC236}">
                  <a16:creationId xmlns:a16="http://schemas.microsoft.com/office/drawing/2014/main" xmlns="" id="{20C20803-84D0-A20D-6BAA-DE83DE30F2E0}"/>
                </a:ext>
              </a:extLst>
            </p:cNvPr>
            <p:cNvSpPr/>
            <p:nvPr/>
          </p:nvSpPr>
          <p:spPr>
            <a:xfrm>
              <a:off x="1729612" y="4661249"/>
              <a:ext cx="468000" cy="468000"/>
            </a:xfrm>
            <a:prstGeom prst="arc">
              <a:avLst>
                <a:gd name="adj1" fmla="val 10785437"/>
                <a:gd name="adj2" fmla="val 4893365"/>
              </a:avLst>
            </a:prstGeom>
            <a:noFill/>
            <a:ln w="9525" cap="rnd" cmpd="sng" algn="ctr">
              <a:solidFill>
                <a:schemeClr val="tx1">
                  <a:lumMod val="75000"/>
                  <a:lumOff val="2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ja-JP" altLang="en-US" sz="1400" b="0" i="0" u="none"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sym typeface="Arial"/>
              </a:endParaRPr>
            </a:p>
          </p:txBody>
        </p:sp>
        <p:sp>
          <p:nvSpPr>
            <p:cNvPr id="95" name="円弧 94">
              <a:extLst>
                <a:ext uri="{FF2B5EF4-FFF2-40B4-BE49-F238E27FC236}">
                  <a16:creationId xmlns:a16="http://schemas.microsoft.com/office/drawing/2014/main" xmlns="" id="{256E44A8-D242-58CE-4736-51189B90C8EE}"/>
                </a:ext>
              </a:extLst>
            </p:cNvPr>
            <p:cNvSpPr/>
            <p:nvPr/>
          </p:nvSpPr>
          <p:spPr>
            <a:xfrm>
              <a:off x="1729612" y="4661249"/>
              <a:ext cx="468000" cy="468000"/>
            </a:xfrm>
            <a:prstGeom prst="arc">
              <a:avLst>
                <a:gd name="adj1" fmla="val 5415788"/>
                <a:gd name="adj2" fmla="val 10330169"/>
              </a:avLst>
            </a:prstGeom>
            <a:noFill/>
            <a:ln w="9525" cap="rnd" cmpd="sng" algn="ctr">
              <a:solidFill>
                <a:schemeClr val="tx1">
                  <a:lumMod val="75000"/>
                  <a:lumOff val="2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ja-JP" altLang="en-US" sz="1400" b="0" i="0" u="none"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sym typeface="Arial"/>
              </a:endParaRPr>
            </a:p>
          </p:txBody>
        </p:sp>
        <p:pic>
          <p:nvPicPr>
            <p:cNvPr id="96" name="グラフィックス 95">
              <a:extLst>
                <a:ext uri="{FF2B5EF4-FFF2-40B4-BE49-F238E27FC236}">
                  <a16:creationId xmlns:a16="http://schemas.microsoft.com/office/drawing/2014/main" xmlns="" id="{98B572D0-3ED7-B570-B662-110CA154342B}"/>
                </a:ext>
              </a:extLst>
            </p:cNvPr>
            <p:cNvPicPr>
              <a:picLocks noChangeAspect="1"/>
            </p:cNvPicPr>
            <p:nvPr/>
          </p:nvPicPr>
          <p:blipFill>
            <a:blip r:embed="rId3">
              <a:extLst>
                <a:ext uri="{96DAC541-7B7A-43D3-8B79-37D633B846F1}"/>
              </a:extLst>
            </a:blip>
            <a:stretch>
              <a:fillRect/>
            </a:stretch>
          </p:blipFill>
          <p:spPr>
            <a:xfrm>
              <a:off x="1822408" y="4743294"/>
              <a:ext cx="271367" cy="303991"/>
            </a:xfrm>
            <a:prstGeom prst="rect">
              <a:avLst/>
            </a:prstGeom>
          </p:spPr>
        </p:pic>
        <p:cxnSp>
          <p:nvCxnSpPr>
            <p:cNvPr id="97" name="直線コネクタ 96">
              <a:extLst>
                <a:ext uri="{FF2B5EF4-FFF2-40B4-BE49-F238E27FC236}">
                  <a16:creationId xmlns:a16="http://schemas.microsoft.com/office/drawing/2014/main" xmlns="" id="{3264050A-7019-ACB0-8967-DFC401F0C027}"/>
                </a:ext>
              </a:extLst>
            </p:cNvPr>
            <p:cNvCxnSpPr>
              <a:cxnSpLocks/>
            </p:cNvCxnSpPr>
            <p:nvPr/>
          </p:nvCxnSpPr>
          <p:spPr>
            <a:xfrm>
              <a:off x="3275835" y="5135778"/>
              <a:ext cx="0" cy="95561"/>
            </a:xfrm>
            <a:prstGeom prst="line">
              <a:avLst/>
            </a:prstGeom>
            <a:noFill/>
            <a:ln w="9525" cap="rnd" cmpd="sng" algn="ctr">
              <a:solidFill>
                <a:schemeClr val="tx1">
                  <a:lumMod val="75000"/>
                  <a:lumOff val="25000"/>
                </a:schemeClr>
              </a:solidFill>
              <a:prstDash val="solid"/>
            </a:ln>
            <a:effectLst/>
          </p:spPr>
        </p:cxnSp>
        <p:grpSp>
          <p:nvGrpSpPr>
            <p:cNvPr id="98" name="グループ化 97">
              <a:extLst>
                <a:ext uri="{FF2B5EF4-FFF2-40B4-BE49-F238E27FC236}">
                  <a16:creationId xmlns:a16="http://schemas.microsoft.com/office/drawing/2014/main" xmlns="" id="{9A38750A-C39E-C453-9087-2FBBF34A9EF9}"/>
                </a:ext>
              </a:extLst>
            </p:cNvPr>
            <p:cNvGrpSpPr/>
            <p:nvPr/>
          </p:nvGrpSpPr>
          <p:grpSpPr>
            <a:xfrm>
              <a:off x="3040144" y="4661249"/>
              <a:ext cx="468000" cy="468000"/>
              <a:chOff x="2707168" y="4045232"/>
              <a:chExt cx="468000" cy="468000"/>
            </a:xfrm>
          </p:grpSpPr>
          <p:sp>
            <p:nvSpPr>
              <p:cNvPr id="99" name="楕円 98">
                <a:extLst>
                  <a:ext uri="{FF2B5EF4-FFF2-40B4-BE49-F238E27FC236}">
                    <a16:creationId xmlns:a16="http://schemas.microsoft.com/office/drawing/2014/main" xmlns="" id="{C402E9FC-2B92-B9E2-865E-26E5DA0AD785}"/>
                  </a:ext>
                </a:extLst>
              </p:cNvPr>
              <p:cNvSpPr/>
              <p:nvPr/>
            </p:nvSpPr>
            <p:spPr>
              <a:xfrm>
                <a:off x="2707168" y="4045232"/>
                <a:ext cx="468000" cy="468000"/>
              </a:xfrm>
              <a:prstGeom prst="ellipse">
                <a:avLst/>
              </a:prstGeom>
              <a:solidFill>
                <a:schemeClr val="bg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ja-JP" altLang="en-US" sz="1400" b="0" i="0" u="none" strike="noStrike" kern="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sym typeface="Arial"/>
                </a:endParaRPr>
              </a:p>
            </p:txBody>
          </p:sp>
          <p:sp>
            <p:nvSpPr>
              <p:cNvPr id="100" name="円弧 99">
                <a:extLst>
                  <a:ext uri="{FF2B5EF4-FFF2-40B4-BE49-F238E27FC236}">
                    <a16:creationId xmlns:a16="http://schemas.microsoft.com/office/drawing/2014/main" xmlns="" id="{195CF932-E4F7-338F-9AA4-4F321643E2CA}"/>
                  </a:ext>
                </a:extLst>
              </p:cNvPr>
              <p:cNvSpPr/>
              <p:nvPr/>
            </p:nvSpPr>
            <p:spPr>
              <a:xfrm>
                <a:off x="2707168" y="4045232"/>
                <a:ext cx="468000" cy="468000"/>
              </a:xfrm>
              <a:prstGeom prst="arc">
                <a:avLst>
                  <a:gd name="adj1" fmla="val 10785437"/>
                  <a:gd name="adj2" fmla="val 4893365"/>
                </a:avLst>
              </a:prstGeom>
              <a:noFill/>
              <a:ln w="9525" cap="rnd" cmpd="sng" algn="ctr">
                <a:solidFill>
                  <a:schemeClr val="tx1">
                    <a:lumMod val="75000"/>
                    <a:lumOff val="2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ja-JP" altLang="en-US" sz="1400" b="0" i="0" u="none"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sym typeface="Arial"/>
                </a:endParaRPr>
              </a:p>
            </p:txBody>
          </p:sp>
          <p:sp>
            <p:nvSpPr>
              <p:cNvPr id="101" name="円弧 100">
                <a:extLst>
                  <a:ext uri="{FF2B5EF4-FFF2-40B4-BE49-F238E27FC236}">
                    <a16:creationId xmlns:a16="http://schemas.microsoft.com/office/drawing/2014/main" xmlns="" id="{BDC97DFC-BF0D-FD83-10CE-1A0BD6D1E1CD}"/>
                  </a:ext>
                </a:extLst>
              </p:cNvPr>
              <p:cNvSpPr/>
              <p:nvPr/>
            </p:nvSpPr>
            <p:spPr>
              <a:xfrm>
                <a:off x="2707168" y="4045232"/>
                <a:ext cx="468000" cy="468000"/>
              </a:xfrm>
              <a:prstGeom prst="arc">
                <a:avLst>
                  <a:gd name="adj1" fmla="val 5415788"/>
                  <a:gd name="adj2" fmla="val 10330169"/>
                </a:avLst>
              </a:prstGeom>
              <a:noFill/>
              <a:ln w="9525" cap="rnd" cmpd="sng" algn="ctr">
                <a:solidFill>
                  <a:schemeClr val="tx1">
                    <a:lumMod val="75000"/>
                    <a:lumOff val="2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ja-JP" altLang="en-US" sz="1400" b="0" i="0" u="none"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sym typeface="Arial"/>
                </a:endParaRPr>
              </a:p>
            </p:txBody>
          </p:sp>
        </p:grpSp>
        <p:pic>
          <p:nvPicPr>
            <p:cNvPr id="102" name="グラフィックス 101">
              <a:extLst>
                <a:ext uri="{FF2B5EF4-FFF2-40B4-BE49-F238E27FC236}">
                  <a16:creationId xmlns:a16="http://schemas.microsoft.com/office/drawing/2014/main" xmlns="" id="{F8507414-3C51-122A-0ABA-F5D67EC4AA19}"/>
                </a:ext>
              </a:extLst>
            </p:cNvPr>
            <p:cNvPicPr>
              <a:picLocks noChangeAspect="1"/>
            </p:cNvPicPr>
            <p:nvPr/>
          </p:nvPicPr>
          <p:blipFill>
            <a:blip r:embed="rId3">
              <a:extLst>
                <a:ext uri="{96DAC541-7B7A-43D3-8B79-37D633B846F1}"/>
              </a:extLst>
            </a:blip>
            <a:stretch>
              <a:fillRect/>
            </a:stretch>
          </p:blipFill>
          <p:spPr>
            <a:xfrm>
              <a:off x="3136848" y="4743294"/>
              <a:ext cx="271367" cy="303991"/>
            </a:xfrm>
            <a:prstGeom prst="rect">
              <a:avLst/>
            </a:prstGeom>
          </p:spPr>
        </p:pic>
        <p:sp>
          <p:nvSpPr>
            <p:cNvPr id="103" name="Google Shape;293;p5">
              <a:extLst>
                <a:ext uri="{FF2B5EF4-FFF2-40B4-BE49-F238E27FC236}">
                  <a16:creationId xmlns:a16="http://schemas.microsoft.com/office/drawing/2014/main" xmlns="" id="{E35EB82B-DD4C-43A0-FBD0-F585A427AD9C}"/>
                </a:ext>
              </a:extLst>
            </p:cNvPr>
            <p:cNvSpPr txBox="1"/>
            <p:nvPr/>
          </p:nvSpPr>
          <p:spPr>
            <a:xfrm>
              <a:off x="3701267" y="4052520"/>
              <a:ext cx="601263" cy="175685"/>
            </a:xfrm>
            <a:prstGeom prst="rect">
              <a:avLst/>
            </a:prstGeom>
            <a:noFill/>
            <a:ln>
              <a:noFill/>
            </a:ln>
          </p:spPr>
          <p:txBody>
            <a:bodyPr spcFirstLastPara="1" wrap="square" lIns="0" tIns="0" rIns="0" bIns="0" anchor="t" anchorCtr="0">
              <a:noAutofit/>
            </a:bodyPr>
            <a:lstStyle/>
            <a:p>
              <a:pPr algn="ctr">
                <a:buClr>
                  <a:srgbClr val="000000"/>
                </a:buClr>
                <a:defRPr/>
              </a:pPr>
              <a:r>
                <a:rPr kumimoji="0" lang="ja-JP" altLang="en-US" sz="2000" b="1" kern="0" spc="300" dirty="0">
                  <a:solidFill>
                    <a:srgbClr val="00645A"/>
                  </a:solidFill>
                  <a:latin typeface="BIZ UDPゴシック" panose="020B0400000000000000" pitchFamily="50" charset="-128"/>
                  <a:ea typeface="BIZ UDPゴシック" panose="020B0400000000000000" pitchFamily="50" charset="-128"/>
                  <a:cs typeface="Arial"/>
                  <a:sym typeface="Arial"/>
                </a:rPr>
                <a:t>他自治体</a:t>
              </a:r>
              <a:endParaRPr kumimoji="0" sz="2000" b="1" kern="0" spc="300" dirty="0">
                <a:solidFill>
                  <a:srgbClr val="00645A"/>
                </a:solidFill>
                <a:latin typeface="BIZ UDPゴシック" panose="020B0400000000000000" pitchFamily="50" charset="-128"/>
                <a:ea typeface="BIZ UDPゴシック" panose="020B0400000000000000" pitchFamily="50" charset="-128"/>
                <a:cs typeface="Arial"/>
                <a:sym typeface="Arial"/>
              </a:endParaRPr>
            </a:p>
          </p:txBody>
        </p:sp>
      </p:grpSp>
      <p:sp>
        <p:nvSpPr>
          <p:cNvPr id="107" name="四角形: 角を丸くする 106">
            <a:extLst>
              <a:ext uri="{FF2B5EF4-FFF2-40B4-BE49-F238E27FC236}">
                <a16:creationId xmlns:a16="http://schemas.microsoft.com/office/drawing/2014/main" xmlns="" id="{E87D0FAE-A85B-2176-791F-42606268542C}"/>
              </a:ext>
            </a:extLst>
          </p:cNvPr>
          <p:cNvSpPr/>
          <p:nvPr/>
        </p:nvSpPr>
        <p:spPr>
          <a:xfrm>
            <a:off x="2650141" y="1924962"/>
            <a:ext cx="6927750" cy="395743"/>
          </a:xfrm>
          <a:prstGeom prst="roundRect">
            <a:avLst>
              <a:gd name="adj" fmla="val 0"/>
            </a:avLst>
          </a:prstGeom>
          <a:solidFill>
            <a:srgbClr val="00645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0000"/>
              </a:lnSpc>
            </a:pPr>
            <a:r>
              <a:rPr lang="en-US" altLang="ja-JP" sz="2000" b="1" dirty="0" err="1">
                <a:solidFill>
                  <a:schemeClr val="bg1"/>
                </a:solidFill>
                <a:latin typeface="BIZ UDPゴシック" panose="020B0400000000000000" pitchFamily="50" charset="-128"/>
                <a:ea typeface="BIZ UDPゴシック" panose="020B0400000000000000" pitchFamily="50" charset="-128"/>
              </a:rPr>
              <a:t>BtoB</a:t>
            </a:r>
            <a:r>
              <a:rPr lang="ja-JP" altLang="en-US" sz="2000" b="1" dirty="0">
                <a:solidFill>
                  <a:schemeClr val="bg1"/>
                </a:solidFill>
                <a:latin typeface="BIZ UDPゴシック" panose="020B0400000000000000" pitchFamily="50" charset="-128"/>
                <a:ea typeface="BIZ UDPゴシック" panose="020B0400000000000000" pitchFamily="50" charset="-128"/>
              </a:rPr>
              <a:t>プラットフォーム</a:t>
            </a:r>
            <a:r>
              <a:rPr lang="en-US" altLang="ja-JP" sz="2000" b="1" dirty="0">
                <a:solidFill>
                  <a:schemeClr val="bg1"/>
                </a:solidFill>
                <a:latin typeface="BIZ UDPゴシック" panose="020B0400000000000000" pitchFamily="50" charset="-128"/>
                <a:ea typeface="BIZ UDPゴシック" panose="020B0400000000000000" pitchFamily="50" charset="-128"/>
              </a:rPr>
              <a:t>ID</a:t>
            </a:r>
            <a:r>
              <a:rPr lang="ja-JP" altLang="en-US" sz="2000" b="1" dirty="0">
                <a:solidFill>
                  <a:schemeClr val="bg1"/>
                </a:solidFill>
                <a:latin typeface="BIZ UDPゴシック" panose="020B0400000000000000" pitchFamily="50" charset="-128"/>
                <a:ea typeface="BIZ UDPゴシック" panose="020B0400000000000000" pitchFamily="50" charset="-128"/>
              </a:rPr>
              <a:t>の汎用性</a:t>
            </a:r>
          </a:p>
        </p:txBody>
      </p:sp>
      <p:sp>
        <p:nvSpPr>
          <p:cNvPr id="108" name="テキスト ボックス 107">
            <a:extLst>
              <a:ext uri="{FF2B5EF4-FFF2-40B4-BE49-F238E27FC236}">
                <a16:creationId xmlns:a16="http://schemas.microsoft.com/office/drawing/2014/main" xmlns="" id="{B084B170-8D22-03F7-BD33-D56AA5D93FA7}"/>
              </a:ext>
            </a:extLst>
          </p:cNvPr>
          <p:cNvSpPr txBox="1"/>
          <p:nvPr/>
        </p:nvSpPr>
        <p:spPr>
          <a:xfrm>
            <a:off x="462729" y="756252"/>
            <a:ext cx="11337094" cy="784830"/>
          </a:xfrm>
          <a:prstGeom prst="rect">
            <a:avLst/>
          </a:prstGeom>
          <a:noFill/>
        </p:spPr>
        <p:txBody>
          <a:bodyPr wrap="square" rtlCol="0">
            <a:spAutoFit/>
          </a:bodyPr>
          <a:lstStyle/>
          <a:p>
            <a:pPr algn="ctr">
              <a:spcAft>
                <a:spcPts val="600"/>
              </a:spcAft>
            </a:pPr>
            <a:r>
              <a:rPr lang="ja-JP" altLang="en-US" sz="2000" dirty="0">
                <a:solidFill>
                  <a:srgbClr val="C00000"/>
                </a:solidFill>
                <a:latin typeface="BIZ UDPゴシック" panose="020B0400000000000000" pitchFamily="50" charset="-128"/>
                <a:ea typeface="BIZ UDPゴシック" panose="020B0400000000000000" pitchFamily="50" charset="-128"/>
              </a:rPr>
              <a:t>プラットフォーム</a:t>
            </a:r>
            <a:r>
              <a:rPr lang="en-US" altLang="ja-JP" sz="2000" dirty="0">
                <a:solidFill>
                  <a:srgbClr val="C00000"/>
                </a:solidFill>
                <a:latin typeface="BIZ UDPゴシック" panose="020B0400000000000000" pitchFamily="50" charset="-128"/>
                <a:ea typeface="BIZ UDPゴシック" panose="020B0400000000000000" pitchFamily="50" charset="-128"/>
              </a:rPr>
              <a:t>ID</a:t>
            </a:r>
            <a:r>
              <a:rPr lang="ja-JP" altLang="en-US" sz="2000" dirty="0">
                <a:solidFill>
                  <a:srgbClr val="C00000"/>
                </a:solidFill>
                <a:latin typeface="BIZ UDPゴシック" panose="020B0400000000000000" pitchFamily="50" charset="-128"/>
                <a:ea typeface="BIZ UDPゴシック" panose="020B0400000000000000" pitchFamily="50" charset="-128"/>
              </a:rPr>
              <a:t>が</a:t>
            </a:r>
            <a:r>
              <a:rPr lang="en-US" altLang="ja-JP" sz="2000" dirty="0">
                <a:solidFill>
                  <a:srgbClr val="C00000"/>
                </a:solidFill>
                <a:latin typeface="BIZ UDPゴシック" panose="020B0400000000000000" pitchFamily="50" charset="-128"/>
                <a:ea typeface="BIZ UDPゴシック" panose="020B0400000000000000" pitchFamily="50" charset="-128"/>
              </a:rPr>
              <a:t>1</a:t>
            </a:r>
            <a:r>
              <a:rPr lang="ja-JP" altLang="en-US" sz="2000" dirty="0">
                <a:solidFill>
                  <a:srgbClr val="C00000"/>
                </a:solidFill>
                <a:latin typeface="BIZ UDPゴシック" panose="020B0400000000000000" pitchFamily="50" charset="-128"/>
                <a:ea typeface="BIZ UDPゴシック" panose="020B0400000000000000" pitchFamily="50" charset="-128"/>
              </a:rPr>
              <a:t>つあれば、</a:t>
            </a:r>
            <a:r>
              <a:rPr lang="en-US" altLang="ja-JP" sz="2000" dirty="0" err="1">
                <a:solidFill>
                  <a:srgbClr val="C00000"/>
                </a:solidFill>
                <a:latin typeface="BIZ UDPゴシック" panose="020B0400000000000000" pitchFamily="50" charset="-128"/>
                <a:ea typeface="BIZ UDPゴシック" panose="020B0400000000000000" pitchFamily="50" charset="-128"/>
              </a:rPr>
              <a:t>BtoB</a:t>
            </a:r>
            <a:r>
              <a:rPr lang="ja-JP" altLang="en-US" sz="2000" dirty="0">
                <a:solidFill>
                  <a:srgbClr val="C00000"/>
                </a:solidFill>
                <a:latin typeface="BIZ UDPゴシック" panose="020B0400000000000000" pitchFamily="50" charset="-128"/>
                <a:ea typeface="BIZ UDPゴシック" panose="020B0400000000000000" pitchFamily="50" charset="-128"/>
              </a:rPr>
              <a:t>プラットフォーム導入済の</a:t>
            </a:r>
            <a:endParaRPr lang="en-US" altLang="ja-JP" sz="2000" dirty="0">
              <a:solidFill>
                <a:srgbClr val="C00000"/>
              </a:solidFill>
              <a:latin typeface="BIZ UDPゴシック" panose="020B0400000000000000" pitchFamily="50" charset="-128"/>
              <a:ea typeface="BIZ UDPゴシック" panose="020B0400000000000000" pitchFamily="50" charset="-128"/>
            </a:endParaRPr>
          </a:p>
          <a:p>
            <a:pPr algn="ctr">
              <a:spcAft>
                <a:spcPts val="600"/>
              </a:spcAft>
            </a:pPr>
            <a:r>
              <a:rPr lang="ja-JP" altLang="en-US" sz="2000" dirty="0">
                <a:solidFill>
                  <a:srgbClr val="C00000"/>
                </a:solidFill>
                <a:latin typeface="BIZ UDPゴシック" panose="020B0400000000000000" pitchFamily="50" charset="-128"/>
                <a:ea typeface="BIZ UDPゴシック" panose="020B0400000000000000" pitchFamily="50" charset="-128"/>
              </a:rPr>
              <a:t>自治体・事業者間で取引が可能です。</a:t>
            </a:r>
            <a:endParaRPr lang="en-US" altLang="ja-JP" sz="2000" dirty="0">
              <a:solidFill>
                <a:srgbClr val="C00000"/>
              </a:solidFill>
              <a:latin typeface="BIZ UDPゴシック" panose="020B0400000000000000" pitchFamily="50" charset="-128"/>
              <a:ea typeface="BIZ UDPゴシック" panose="020B0400000000000000" pitchFamily="50" charset="-128"/>
            </a:endParaRPr>
          </a:p>
        </p:txBody>
      </p:sp>
      <p:sp>
        <p:nvSpPr>
          <p:cNvPr id="119" name="Google Shape;293;p5">
            <a:extLst>
              <a:ext uri="{FF2B5EF4-FFF2-40B4-BE49-F238E27FC236}">
                <a16:creationId xmlns:a16="http://schemas.microsoft.com/office/drawing/2014/main" xmlns="" id="{0BFDADA5-6E62-7A69-3FF1-1F0EE02A4444}"/>
              </a:ext>
            </a:extLst>
          </p:cNvPr>
          <p:cNvSpPr txBox="1"/>
          <p:nvPr/>
        </p:nvSpPr>
        <p:spPr>
          <a:xfrm>
            <a:off x="1692845" y="3179906"/>
            <a:ext cx="1561245" cy="400069"/>
          </a:xfrm>
          <a:prstGeom prst="rect">
            <a:avLst/>
          </a:prstGeom>
          <a:noFill/>
          <a:ln>
            <a:noFill/>
          </a:ln>
        </p:spPr>
        <p:txBody>
          <a:bodyPr spcFirstLastPara="1" wrap="square" lIns="91425" tIns="45700" rIns="91425" bIns="45700" anchor="t" anchorCtr="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ja-JP" altLang="en-US" sz="2000" b="1" kern="0" spc="300" dirty="0">
                <a:solidFill>
                  <a:srgbClr val="00645A"/>
                </a:solidFill>
                <a:latin typeface="BIZ UDPゴシック" panose="020B0400000000000000" pitchFamily="50" charset="-128"/>
                <a:ea typeface="BIZ UDPゴシック" panose="020B0400000000000000" pitchFamily="50" charset="-128"/>
                <a:cs typeface="Arial"/>
                <a:sym typeface="Arial"/>
              </a:rPr>
              <a:t>市</a:t>
            </a:r>
            <a:endParaRPr kumimoji="0" sz="2000" b="1" i="0" u="none" strike="noStrike" kern="0" cap="none" spc="300" normalizeH="0" baseline="0" noProof="0" dirty="0">
              <a:ln>
                <a:noFill/>
              </a:ln>
              <a:solidFill>
                <a:srgbClr val="00645A"/>
              </a:solidFill>
              <a:effectLst/>
              <a:uLnTx/>
              <a:uFillTx/>
              <a:latin typeface="BIZ UDPゴシック" panose="020B0400000000000000" pitchFamily="50" charset="-128"/>
              <a:ea typeface="BIZ UDPゴシック" panose="020B0400000000000000" pitchFamily="50" charset="-128"/>
              <a:cs typeface="Arial"/>
              <a:sym typeface="Arial"/>
            </a:endParaRPr>
          </a:p>
        </p:txBody>
      </p:sp>
      <p:sp>
        <p:nvSpPr>
          <p:cNvPr id="120" name="Google Shape;293;p5">
            <a:extLst>
              <a:ext uri="{FF2B5EF4-FFF2-40B4-BE49-F238E27FC236}">
                <a16:creationId xmlns:a16="http://schemas.microsoft.com/office/drawing/2014/main" xmlns="" id="{530A3A33-C2DD-6F47-DABD-96131CABCB6E}"/>
              </a:ext>
            </a:extLst>
          </p:cNvPr>
          <p:cNvSpPr txBox="1"/>
          <p:nvPr/>
        </p:nvSpPr>
        <p:spPr>
          <a:xfrm>
            <a:off x="3669633" y="4487100"/>
            <a:ext cx="934692" cy="317814"/>
          </a:xfrm>
          <a:prstGeom prst="rect">
            <a:avLst/>
          </a:prstGeom>
          <a:noFill/>
          <a:ln>
            <a:noFill/>
          </a:ln>
        </p:spPr>
        <p:txBody>
          <a:bodyPr spcFirstLastPara="1" wrap="square" lIns="0" tIns="0" rIns="0" bIns="0" anchor="t"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ja-JP" altLang="en-US" sz="1200" b="1" i="0" u="none" strike="noStrike" kern="0" cap="none" spc="300" normalizeH="0" baseline="0" noProof="0" dirty="0">
                <a:ln>
                  <a:noFill/>
                </a:ln>
                <a:effectLst/>
                <a:uLnTx/>
                <a:uFillTx/>
                <a:latin typeface="BIZ UDPゴシック" panose="020B0400000000000000" pitchFamily="50" charset="-128"/>
                <a:ea typeface="BIZ UDPゴシック" panose="020B0400000000000000" pitchFamily="50" charset="-128"/>
                <a:cs typeface="Arial"/>
                <a:sym typeface="Arial"/>
              </a:rPr>
              <a:t>他事業者</a:t>
            </a:r>
            <a:endParaRPr kumimoji="0" sz="1200" b="1" i="0" u="none" strike="noStrike" kern="0" cap="none" spc="300" normalizeH="0" baseline="0" noProof="0" dirty="0">
              <a:ln>
                <a:noFill/>
              </a:ln>
              <a:effectLst/>
              <a:uLnTx/>
              <a:uFillTx/>
              <a:latin typeface="BIZ UDPゴシック" panose="020B0400000000000000" pitchFamily="50" charset="-128"/>
              <a:ea typeface="BIZ UDPゴシック" panose="020B0400000000000000" pitchFamily="50" charset="-128"/>
              <a:cs typeface="Arial"/>
              <a:sym typeface="Arial"/>
            </a:endParaRPr>
          </a:p>
        </p:txBody>
      </p:sp>
      <p:sp>
        <p:nvSpPr>
          <p:cNvPr id="121" name="Google Shape;293;p5">
            <a:extLst>
              <a:ext uri="{FF2B5EF4-FFF2-40B4-BE49-F238E27FC236}">
                <a16:creationId xmlns:a16="http://schemas.microsoft.com/office/drawing/2014/main" xmlns="" id="{C73B7DD9-DE68-4219-F178-238F836FFC06}"/>
              </a:ext>
            </a:extLst>
          </p:cNvPr>
          <p:cNvSpPr txBox="1"/>
          <p:nvPr/>
        </p:nvSpPr>
        <p:spPr>
          <a:xfrm>
            <a:off x="7344691" y="4454193"/>
            <a:ext cx="934692" cy="317814"/>
          </a:xfrm>
          <a:prstGeom prst="rect">
            <a:avLst/>
          </a:prstGeom>
          <a:noFill/>
          <a:ln>
            <a:noFill/>
          </a:ln>
        </p:spPr>
        <p:txBody>
          <a:bodyPr spcFirstLastPara="1" wrap="square" lIns="0" tIns="0" rIns="0" bIns="0" anchor="t"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ja-JP" altLang="en-US" sz="1200" b="1" i="0" u="none" strike="noStrike" kern="0" cap="none" spc="300" normalizeH="0" baseline="0" noProof="0" dirty="0">
                <a:ln>
                  <a:noFill/>
                </a:ln>
                <a:effectLst/>
                <a:uLnTx/>
                <a:uFillTx/>
                <a:latin typeface="BIZ UDPゴシック" panose="020B0400000000000000" pitchFamily="50" charset="-128"/>
                <a:ea typeface="BIZ UDPゴシック" panose="020B0400000000000000" pitchFamily="50" charset="-128"/>
                <a:cs typeface="Arial"/>
                <a:sym typeface="Arial"/>
              </a:rPr>
              <a:t>他事業者</a:t>
            </a:r>
            <a:endParaRPr kumimoji="0" sz="1200" b="1" i="0" u="none" strike="noStrike" kern="0" cap="none" spc="300" normalizeH="0" baseline="0" noProof="0" dirty="0">
              <a:ln>
                <a:noFill/>
              </a:ln>
              <a:effectLst/>
              <a:uLnTx/>
              <a:uFillTx/>
              <a:latin typeface="BIZ UDPゴシック" panose="020B0400000000000000" pitchFamily="50" charset="-128"/>
              <a:ea typeface="BIZ UDPゴシック" panose="020B0400000000000000" pitchFamily="50" charset="-128"/>
              <a:cs typeface="Arial"/>
              <a:sym typeface="Arial"/>
            </a:endParaRPr>
          </a:p>
        </p:txBody>
      </p:sp>
    </p:spTree>
    <p:extLst>
      <p:ext uri="{BB962C8B-B14F-4D97-AF65-F5344CB8AC3E}">
        <p14:creationId xmlns:p14="http://schemas.microsoft.com/office/powerpoint/2010/main" val="2963379754"/>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プレゼンテーション1" id="{945B214B-2827-417F-AAD3-0B36C4717410}" vid="{F3177F42-1D9E-41C0-878D-79D532828771}"/>
    </a:ext>
  </a:ext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05F2E83AC10F5545AF43196E4B58BA0A" ma:contentTypeVersion="2" ma:contentTypeDescription="新しいドキュメントを作成します。" ma:contentTypeScope="" ma:versionID="709a61bc108e586c2d2f7b9a2f2242b7">
  <xsd:schema xmlns:xsd="http://www.w3.org/2001/XMLSchema" xmlns:xs="http://www.w3.org/2001/XMLSchema" xmlns:p="http://schemas.microsoft.com/office/2006/metadata/properties" xmlns:ns3="c36f1df1-ada7-4ecd-bb77-7e381b5e40e4" targetNamespace="http://schemas.microsoft.com/office/2006/metadata/properties" ma:root="true" ma:fieldsID="26577029c8f36941dc492218a91c9814" ns3:_="">
    <xsd:import namespace="c36f1df1-ada7-4ecd-bb77-7e381b5e40e4"/>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6f1df1-ada7-4ecd-bb77-7e381b5e40e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C78BB43-FE96-4787-AF11-90F9C31FB8E5}">
  <ds:schemaRefs>
    <ds:schemaRef ds:uri="http://schemas.microsoft.com/sharepoint/v3/contenttype/forms"/>
  </ds:schemaRefs>
</ds:datastoreItem>
</file>

<file path=customXml/itemProps2.xml><?xml version="1.0" encoding="utf-8"?>
<ds:datastoreItem xmlns:ds="http://schemas.openxmlformats.org/officeDocument/2006/customXml" ds:itemID="{7D09C4EF-CB10-4588-8FD4-CB50CD59CDF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6f1df1-ada7-4ecd-bb77-7e381b5e40e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05E9E90-B827-4361-B298-1F16DFC4594D}">
  <ds:schemaRefs>
    <ds:schemaRef ds:uri="http://purl.org/dc/elements/1.1/"/>
    <ds:schemaRef ds:uri="http://purl.org/dc/terms/"/>
    <ds:schemaRef ds:uri="http://purl.org/dc/dcmitype/"/>
    <ds:schemaRef ds:uri="c36f1df1-ada7-4ecd-bb77-7e381b5e40e4"/>
    <ds:schemaRef ds:uri="http://schemas.microsoft.com/office/infopath/2007/PartnerControls"/>
    <ds:schemaRef ds:uri="http://schemas.microsoft.com/office/2006/documentManagement/types"/>
    <ds:schemaRef ds:uri="http://schemas.microsoft.com/office/2006/metadata/propertie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blank</Template>
  <TotalTime>80727</TotalTime>
  <Words>1777</Words>
  <Application>Microsoft Office PowerPoint</Application>
  <PresentationFormat>ワイド画面</PresentationFormat>
  <Paragraphs>313</Paragraphs>
  <Slides>15</Slides>
  <Notes>11</Notes>
  <HiddenSlides>0</HiddenSlides>
  <MMClips>0</MMClips>
  <ScaleCrop>false</ScaleCrop>
  <HeadingPairs>
    <vt:vector size="6" baseType="variant">
      <vt:variant>
        <vt:lpstr>使用されているフォント</vt:lpstr>
      </vt:variant>
      <vt:variant>
        <vt:i4>14</vt:i4>
      </vt:variant>
      <vt:variant>
        <vt:lpstr>テーマ</vt:lpstr>
      </vt:variant>
      <vt:variant>
        <vt:i4>2</vt:i4>
      </vt:variant>
      <vt:variant>
        <vt:lpstr>スライド タイトル</vt:lpstr>
      </vt:variant>
      <vt:variant>
        <vt:i4>15</vt:i4>
      </vt:variant>
    </vt:vector>
  </HeadingPairs>
  <TitlesOfParts>
    <vt:vector size="31" baseType="lpstr">
      <vt:lpstr>BIZ UDPゴシック</vt:lpstr>
      <vt:lpstr>BIZ UDP明朝 Medium</vt:lpstr>
      <vt:lpstr>Meiryo UI</vt:lpstr>
      <vt:lpstr>ＭＳ Ｐゴシック</vt:lpstr>
      <vt:lpstr>Noto Sans</vt:lpstr>
      <vt:lpstr>Noto Sans JP Thin</vt:lpstr>
      <vt:lpstr>游ゴシック</vt:lpstr>
      <vt:lpstr>游ゴシック Light</vt:lpstr>
      <vt:lpstr>Arial</vt:lpstr>
      <vt:lpstr>Calibri</vt:lpstr>
      <vt:lpstr>Cambria</vt:lpstr>
      <vt:lpstr>Courier New</vt:lpstr>
      <vt:lpstr>Times New Roman</vt:lpstr>
      <vt:lpstr>Wingdings</vt:lpstr>
      <vt:lpstr>Office テーマ</vt:lpstr>
      <vt:lpstr>デザインの設定</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後藤　和弥</dc:creator>
  <cp:lastModifiedBy>東野　洋利</cp:lastModifiedBy>
  <cp:revision>500</cp:revision>
  <dcterms:created xsi:type="dcterms:W3CDTF">2022-11-25T04:22:47Z</dcterms:created>
  <dcterms:modified xsi:type="dcterms:W3CDTF">2025-12-11T05:35:13Z</dcterms:modified>
</cp:coreProperties>
</file>