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9"/>
  </p:notesMasterIdLst>
  <p:handoutMasterIdLst>
    <p:handoutMasterId r:id="rId40"/>
  </p:handoutMasterIdLst>
  <p:sldIdLst>
    <p:sldId id="333" r:id="rId6"/>
    <p:sldId id="401" r:id="rId7"/>
    <p:sldId id="349" r:id="rId8"/>
    <p:sldId id="429" r:id="rId9"/>
    <p:sldId id="430" r:id="rId10"/>
    <p:sldId id="431" r:id="rId11"/>
    <p:sldId id="432" r:id="rId12"/>
    <p:sldId id="351" r:id="rId13"/>
    <p:sldId id="427" r:id="rId14"/>
    <p:sldId id="353" r:id="rId15"/>
    <p:sldId id="365" r:id="rId16"/>
    <p:sldId id="388" r:id="rId17"/>
    <p:sldId id="399" r:id="rId18"/>
    <p:sldId id="384" r:id="rId19"/>
    <p:sldId id="386" r:id="rId20"/>
    <p:sldId id="395" r:id="rId21"/>
    <p:sldId id="394" r:id="rId22"/>
    <p:sldId id="357" r:id="rId23"/>
    <p:sldId id="373" r:id="rId24"/>
    <p:sldId id="389" r:id="rId25"/>
    <p:sldId id="400" r:id="rId26"/>
    <p:sldId id="391" r:id="rId27"/>
    <p:sldId id="396" r:id="rId28"/>
    <p:sldId id="358" r:id="rId29"/>
    <p:sldId id="368" r:id="rId30"/>
    <p:sldId id="375" r:id="rId31"/>
    <p:sldId id="361" r:id="rId32"/>
    <p:sldId id="350" r:id="rId33"/>
    <p:sldId id="393" r:id="rId34"/>
    <p:sldId id="387" r:id="rId35"/>
    <p:sldId id="428" r:id="rId36"/>
    <p:sldId id="327" r:id="rId37"/>
    <p:sldId id="415" r:id="rId38"/>
  </p:sldIdLst>
  <p:sldSz cx="12192000" cy="6858000"/>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8B5B6C-312A-E937-ABA9-30E64ACA799E}" name="松木 拓磨" initials="拓松" userId="S::t.matsuki@infomart.co.jp::fbe1c7e6-39b4-4bc1-9304-12da585afa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4C3"/>
    <a:srgbClr val="FF8989"/>
    <a:srgbClr val="00645A"/>
    <a:srgbClr val="7FB1AC"/>
    <a:srgbClr val="C0E887"/>
    <a:srgbClr val="BFD8D6"/>
    <a:srgbClr val="62A225"/>
    <a:srgbClr val="F59A05"/>
    <a:srgbClr val="FFFCDC"/>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7" autoAdjust="0"/>
    <p:restoredTop sz="96429" autoAdjust="0"/>
  </p:normalViewPr>
  <p:slideViewPr>
    <p:cSldViewPr snapToGrid="0">
      <p:cViewPr varScale="1">
        <p:scale>
          <a:sx n="63" d="100"/>
          <a:sy n="63" d="100"/>
        </p:scale>
        <p:origin x="268" y="52"/>
      </p:cViewPr>
      <p:guideLst>
        <p:guide orient="horz" pos="3657"/>
        <p:guide pos="3817"/>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8.xml" />
  <Relationship Id="rId18" Type="http://schemas.openxmlformats.org/officeDocument/2006/relationships/slide" Target="slides/slide13.xml" />
  <Relationship Id="rId26" Type="http://schemas.openxmlformats.org/officeDocument/2006/relationships/slide" Target="slides/slide21.xml" />
  <Relationship Id="rId39" Type="http://schemas.openxmlformats.org/officeDocument/2006/relationships/notesMaster" Target="notesMasters/notesMaster1.xml" />
  <Relationship Id="rId21" Type="http://schemas.openxmlformats.org/officeDocument/2006/relationships/slide" Target="slides/slide16.xml" />
  <Relationship Id="rId34" Type="http://schemas.openxmlformats.org/officeDocument/2006/relationships/slide" Target="slides/slide29.xml" />
  <Relationship Id="rId42" Type="http://schemas.openxmlformats.org/officeDocument/2006/relationships/viewProps" Target="viewProps.xml" />
  <Relationship Id="rId7" Type="http://schemas.openxmlformats.org/officeDocument/2006/relationships/slide" Target="slides/slide2.xml" />
  <Relationship Id="rId2" Type="http://schemas.openxmlformats.org/officeDocument/2006/relationships/customXml" Target="../customXml/item2.xml" />
  <Relationship Id="rId16" Type="http://schemas.openxmlformats.org/officeDocument/2006/relationships/slide" Target="slides/slide11.xml" />
  <Relationship Id="rId29" Type="http://schemas.openxmlformats.org/officeDocument/2006/relationships/slide" Target="slides/slide24.xml" />
  <Relationship Id="rId1" Type="http://schemas.openxmlformats.org/officeDocument/2006/relationships/customXml" Target="../customXml/item1.xml" />
  <Relationship Id="rId6" Type="http://schemas.openxmlformats.org/officeDocument/2006/relationships/slide" Target="slides/slide1.xml" />
  <Relationship Id="rId11" Type="http://schemas.openxmlformats.org/officeDocument/2006/relationships/slide" Target="slides/slide6.xml" />
  <Relationship Id="rId24" Type="http://schemas.openxmlformats.org/officeDocument/2006/relationships/slide" Target="slides/slide19.xml" />
  <Relationship Id="rId32" Type="http://schemas.openxmlformats.org/officeDocument/2006/relationships/slide" Target="slides/slide27.xml" />
  <Relationship Id="rId37" Type="http://schemas.openxmlformats.org/officeDocument/2006/relationships/slide" Target="slides/slide32.xml" />
  <Relationship Id="rId40" Type="http://schemas.openxmlformats.org/officeDocument/2006/relationships/handoutMaster" Target="handoutMasters/handoutMaster1.xml" />
  <Relationship Id="rId45" Type="http://schemas.microsoft.com/office/2018/10/relationships/authors" Target="authors.xml" />
  <Relationship Id="rId5" Type="http://schemas.openxmlformats.org/officeDocument/2006/relationships/slideMaster" Target="slideMasters/slideMaster2.xml" />
  <Relationship Id="rId15" Type="http://schemas.openxmlformats.org/officeDocument/2006/relationships/slide" Target="slides/slide10.xml" />
  <Relationship Id="rId23" Type="http://schemas.openxmlformats.org/officeDocument/2006/relationships/slide" Target="slides/slide18.xml" />
  <Relationship Id="rId28" Type="http://schemas.openxmlformats.org/officeDocument/2006/relationships/slide" Target="slides/slide23.xml" />
  <Relationship Id="rId36" Type="http://schemas.openxmlformats.org/officeDocument/2006/relationships/slide" Target="slides/slide31.xml" />
  <Relationship Id="rId10" Type="http://schemas.openxmlformats.org/officeDocument/2006/relationships/slide" Target="slides/slide5.xml" />
  <Relationship Id="rId19" Type="http://schemas.openxmlformats.org/officeDocument/2006/relationships/slide" Target="slides/slide14.xml" />
  <Relationship Id="rId31" Type="http://schemas.openxmlformats.org/officeDocument/2006/relationships/slide" Target="slides/slide26.xml" />
  <Relationship Id="rId44" Type="http://schemas.openxmlformats.org/officeDocument/2006/relationships/tableStyles" Target="tableStyles.xml" />
  <Relationship Id="rId4" Type="http://schemas.openxmlformats.org/officeDocument/2006/relationships/slideMaster" Target="slideMasters/slideMaster1.xml" />
  <Relationship Id="rId9" Type="http://schemas.openxmlformats.org/officeDocument/2006/relationships/slide" Target="slides/slide4.xml" />
  <Relationship Id="rId14" Type="http://schemas.openxmlformats.org/officeDocument/2006/relationships/slide" Target="slides/slide9.xml" />
  <Relationship Id="rId22" Type="http://schemas.openxmlformats.org/officeDocument/2006/relationships/slide" Target="slides/slide17.xml" />
  <Relationship Id="rId27" Type="http://schemas.openxmlformats.org/officeDocument/2006/relationships/slide" Target="slides/slide22.xml" />
  <Relationship Id="rId30" Type="http://schemas.openxmlformats.org/officeDocument/2006/relationships/slide" Target="slides/slide25.xml" />
  <Relationship Id="rId35" Type="http://schemas.openxmlformats.org/officeDocument/2006/relationships/slide" Target="slides/slide30.xml" />
  <Relationship Id="rId43" Type="http://schemas.openxmlformats.org/officeDocument/2006/relationships/theme" Target="theme/theme1.xml" />
  <Relationship Id="rId8" Type="http://schemas.openxmlformats.org/officeDocument/2006/relationships/slide" Target="slides/slide3.xml" />
  <Relationship Id="rId3" Type="http://schemas.openxmlformats.org/officeDocument/2006/relationships/customXml" Target="../customXml/item3.xml" />
  <Relationship Id="rId12" Type="http://schemas.openxmlformats.org/officeDocument/2006/relationships/slide" Target="slides/slide7.xml" />
  <Relationship Id="rId17" Type="http://schemas.openxmlformats.org/officeDocument/2006/relationships/slide" Target="slides/slide12.xml" />
  <Relationship Id="rId25" Type="http://schemas.openxmlformats.org/officeDocument/2006/relationships/slide" Target="slides/slide20.xml" />
  <Relationship Id="rId33" Type="http://schemas.openxmlformats.org/officeDocument/2006/relationships/slide" Target="slides/slide28.xml" />
  <Relationship Id="rId38" Type="http://schemas.openxmlformats.org/officeDocument/2006/relationships/slide" Target="slides/slide33.xml" />
  <Relationship Id="rId20" Type="http://schemas.openxmlformats.org/officeDocument/2006/relationships/slide" Target="slides/slide15.xml" />
  <Relationship Id="rId41" Type="http://schemas.openxmlformats.org/officeDocument/2006/relationships/presProps" Target="presProps.xml" />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5844592-0B62-044B-B911-AC2E45BD2D24}"/>
              </a:ext>
            </a:extLst>
          </p:cNvPr>
          <p:cNvSpPr>
            <a:spLocks noGrp="1"/>
          </p:cNvSpPr>
          <p:nvPr>
            <p:ph type="hdr" sz="quarter"/>
          </p:nvPr>
        </p:nvSpPr>
        <p:spPr>
          <a:xfrm>
            <a:off x="0" y="0"/>
            <a:ext cx="2933965" cy="49686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63A2F1D-0E12-844D-2FB9-D7E25627448C}"/>
              </a:ext>
            </a:extLst>
          </p:cNvPr>
          <p:cNvSpPr>
            <a:spLocks noGrp="1"/>
          </p:cNvSpPr>
          <p:nvPr>
            <p:ph type="dt" sz="quarter" idx="1"/>
          </p:nvPr>
        </p:nvSpPr>
        <p:spPr>
          <a:xfrm>
            <a:off x="3835156" y="0"/>
            <a:ext cx="2933965" cy="496861"/>
          </a:xfrm>
          <a:prstGeom prst="rect">
            <a:avLst/>
          </a:prstGeom>
        </p:spPr>
        <p:txBody>
          <a:bodyPr vert="horz" lIns="91440" tIns="45720" rIns="91440" bIns="45720" rtlCol="0"/>
          <a:lstStyle>
            <a:lvl1pPr algn="r">
              <a:defRPr sz="1200"/>
            </a:lvl1pPr>
          </a:lstStyle>
          <a:p>
            <a:fld id="{834F5117-EE89-4DFC-8E19-769E964BDBD2}" type="datetimeFigureOut">
              <a:rPr kumimoji="1" lang="ja-JP" altLang="en-US" smtClean="0"/>
              <a:t>2025/12/8</a:t>
            </a:fld>
            <a:endParaRPr kumimoji="1" lang="ja-JP" altLang="en-US"/>
          </a:p>
        </p:txBody>
      </p:sp>
      <p:sp>
        <p:nvSpPr>
          <p:cNvPr id="4" name="フッター プレースホルダー 3">
            <a:extLst>
              <a:ext uri="{FF2B5EF4-FFF2-40B4-BE49-F238E27FC236}">
                <a16:creationId xmlns:a16="http://schemas.microsoft.com/office/drawing/2014/main" id="{251EDD12-3DCE-1DA6-8804-E66AB6E6A4DA}"/>
              </a:ext>
            </a:extLst>
          </p:cNvPr>
          <p:cNvSpPr>
            <a:spLocks noGrp="1"/>
          </p:cNvSpPr>
          <p:nvPr>
            <p:ph type="ftr" sz="quarter" idx="2"/>
          </p:nvPr>
        </p:nvSpPr>
        <p:spPr>
          <a:xfrm>
            <a:off x="0" y="9405966"/>
            <a:ext cx="2933965" cy="49686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E7C1AA9-37AC-843E-B6CD-18EA506E94B9}"/>
              </a:ext>
            </a:extLst>
          </p:cNvPr>
          <p:cNvSpPr>
            <a:spLocks noGrp="1"/>
          </p:cNvSpPr>
          <p:nvPr>
            <p:ph type="sldNum" sz="quarter" idx="3"/>
          </p:nvPr>
        </p:nvSpPr>
        <p:spPr>
          <a:xfrm>
            <a:off x="3835156" y="9405966"/>
            <a:ext cx="2933965" cy="496860"/>
          </a:xfrm>
          <a:prstGeom prst="rect">
            <a:avLst/>
          </a:prstGeom>
        </p:spPr>
        <p:txBody>
          <a:bodyPr vert="horz" lIns="91440" tIns="45720" rIns="91440" bIns="45720" rtlCol="0" anchor="b"/>
          <a:lstStyle>
            <a:lvl1pPr algn="r">
              <a:defRPr sz="1200"/>
            </a:lvl1pPr>
          </a:lstStyle>
          <a:p>
            <a:fld id="{B305CF20-C7FC-4363-B326-7F24B712D27B}" type="slidenum">
              <a:rPr kumimoji="1" lang="ja-JP" altLang="en-US" smtClean="0"/>
              <a:t>‹#›</a:t>
            </a:fld>
            <a:endParaRPr kumimoji="1" lang="ja-JP" altLang="en-US"/>
          </a:p>
        </p:txBody>
      </p:sp>
    </p:spTree>
    <p:extLst>
      <p:ext uri="{BB962C8B-B14F-4D97-AF65-F5344CB8AC3E}">
        <p14:creationId xmlns:p14="http://schemas.microsoft.com/office/powerpoint/2010/main" val="42494878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965" cy="49686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6" y="0"/>
            <a:ext cx="2933965" cy="496861"/>
          </a:xfrm>
          <a:prstGeom prst="rect">
            <a:avLst/>
          </a:prstGeom>
        </p:spPr>
        <p:txBody>
          <a:bodyPr vert="horz" lIns="91440" tIns="45720" rIns="91440" bIns="45720" rtlCol="0"/>
          <a:lstStyle>
            <a:lvl1pPr algn="r">
              <a:defRPr sz="1200"/>
            </a:lvl1pPr>
          </a:lstStyle>
          <a:p>
            <a:fld id="{374B6645-B2D8-4CA4-8364-47915A2896F4}" type="datetimeFigureOut">
              <a:rPr kumimoji="1" lang="ja-JP" altLang="en-US" smtClean="0"/>
              <a:t>2025/12/8</a:t>
            </a:fld>
            <a:endParaRPr kumimoji="1" lang="ja-JP" altLang="en-US"/>
          </a:p>
        </p:txBody>
      </p:sp>
      <p:sp>
        <p:nvSpPr>
          <p:cNvPr id="4" name="スライド イメージ プレースホルダー 3"/>
          <p:cNvSpPr>
            <a:spLocks noGrp="1" noRot="1" noChangeAspect="1"/>
          </p:cNvSpPr>
          <p:nvPr>
            <p:ph type="sldImg" idx="2"/>
          </p:nvPr>
        </p:nvSpPr>
        <p:spPr>
          <a:xfrm>
            <a:off x="415925" y="1238250"/>
            <a:ext cx="5940425" cy="3341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7069" y="4765735"/>
            <a:ext cx="5416550" cy="38992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5966"/>
            <a:ext cx="2933965" cy="4968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6" y="9405966"/>
            <a:ext cx="2933965" cy="496860"/>
          </a:xfrm>
          <a:prstGeom prst="rect">
            <a:avLst/>
          </a:prstGeom>
        </p:spPr>
        <p:txBody>
          <a:bodyPr vert="horz" lIns="91440" tIns="45720" rIns="91440" bIns="45720" rtlCol="0" anchor="b"/>
          <a:lstStyle>
            <a:lvl1pPr algn="r">
              <a:defRPr sz="1200"/>
            </a:lvl1pPr>
          </a:lstStyle>
          <a:p>
            <a:fld id="{9F3D1043-C1A1-419F-9E44-5C8D55BDBB15}" type="slidenum">
              <a:rPr kumimoji="1" lang="ja-JP" altLang="en-US" smtClean="0"/>
              <a:t>‹#›</a:t>
            </a:fld>
            <a:endParaRPr kumimoji="1" lang="ja-JP" altLang="en-US"/>
          </a:p>
        </p:txBody>
      </p:sp>
    </p:spTree>
    <p:extLst>
      <p:ext uri="{BB962C8B-B14F-4D97-AF65-F5344CB8AC3E}">
        <p14:creationId xmlns:p14="http://schemas.microsoft.com/office/powerpoint/2010/main" val="937088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0175" y="1438275"/>
            <a:ext cx="6897688" cy="388143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42003BC3-AECF-469A-BD77-1707384F8310}" type="slidenum">
              <a:rPr kumimoji="1" lang="ja-JP" altLang="en-US" smtClean="0"/>
              <a:t>1</a:t>
            </a:fld>
            <a:endParaRPr kumimoji="1" lang="ja-JP" altLang="en-US" dirty="0"/>
          </a:p>
        </p:txBody>
      </p:sp>
      <p:sp>
        <p:nvSpPr>
          <p:cNvPr id="5" name="ヘッダー プレースホルダー 4"/>
          <p:cNvSpPr>
            <a:spLocks noGrp="1"/>
          </p:cNvSpPr>
          <p:nvPr>
            <p:ph type="hdr" sz="quarter" idx="11"/>
          </p:nvPr>
        </p:nvSpPr>
        <p:spPr/>
        <p:txBody>
          <a:bodyPr/>
          <a:lstStyle/>
          <a:p>
            <a:endParaRPr kumimoji="1" lang="ja-JP" altLang="en-US" dirty="0"/>
          </a:p>
        </p:txBody>
      </p:sp>
    </p:spTree>
    <p:extLst>
      <p:ext uri="{BB962C8B-B14F-4D97-AF65-F5344CB8AC3E}">
        <p14:creationId xmlns:p14="http://schemas.microsoft.com/office/powerpoint/2010/main" val="167903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12</a:t>
            </a:fld>
            <a:endParaRPr kumimoji="1" lang="ja-JP" altLang="en-US"/>
          </a:p>
        </p:txBody>
      </p:sp>
    </p:spTree>
    <p:extLst>
      <p:ext uri="{BB962C8B-B14F-4D97-AF65-F5344CB8AC3E}">
        <p14:creationId xmlns:p14="http://schemas.microsoft.com/office/powerpoint/2010/main" val="282066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13</a:t>
            </a:fld>
            <a:endParaRPr kumimoji="1" lang="ja-JP" altLang="en-US"/>
          </a:p>
        </p:txBody>
      </p:sp>
    </p:spTree>
    <p:extLst>
      <p:ext uri="{BB962C8B-B14F-4D97-AF65-F5344CB8AC3E}">
        <p14:creationId xmlns:p14="http://schemas.microsoft.com/office/powerpoint/2010/main" val="227896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15</a:t>
            </a:fld>
            <a:endParaRPr kumimoji="1" lang="ja-JP" altLang="en-US"/>
          </a:p>
        </p:txBody>
      </p:sp>
    </p:spTree>
    <p:extLst>
      <p:ext uri="{BB962C8B-B14F-4D97-AF65-F5344CB8AC3E}">
        <p14:creationId xmlns:p14="http://schemas.microsoft.com/office/powerpoint/2010/main" val="232675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16</a:t>
            </a:fld>
            <a:endParaRPr kumimoji="1" lang="ja-JP" altLang="en-US"/>
          </a:p>
        </p:txBody>
      </p:sp>
    </p:spTree>
    <p:extLst>
      <p:ext uri="{BB962C8B-B14F-4D97-AF65-F5344CB8AC3E}">
        <p14:creationId xmlns:p14="http://schemas.microsoft.com/office/powerpoint/2010/main" val="1172842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17</a:t>
            </a:fld>
            <a:endParaRPr kumimoji="1" lang="ja-JP" altLang="en-US"/>
          </a:p>
        </p:txBody>
      </p:sp>
    </p:spTree>
    <p:extLst>
      <p:ext uri="{BB962C8B-B14F-4D97-AF65-F5344CB8AC3E}">
        <p14:creationId xmlns:p14="http://schemas.microsoft.com/office/powerpoint/2010/main" val="77611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19</a:t>
            </a:fld>
            <a:endParaRPr kumimoji="1" lang="ja-JP" altLang="en-US"/>
          </a:p>
        </p:txBody>
      </p:sp>
    </p:spTree>
    <p:extLst>
      <p:ext uri="{BB962C8B-B14F-4D97-AF65-F5344CB8AC3E}">
        <p14:creationId xmlns:p14="http://schemas.microsoft.com/office/powerpoint/2010/main" val="200612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20</a:t>
            </a:fld>
            <a:endParaRPr kumimoji="1" lang="ja-JP" altLang="en-US"/>
          </a:p>
        </p:txBody>
      </p:sp>
    </p:spTree>
    <p:extLst>
      <p:ext uri="{BB962C8B-B14F-4D97-AF65-F5344CB8AC3E}">
        <p14:creationId xmlns:p14="http://schemas.microsoft.com/office/powerpoint/2010/main" val="251787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21</a:t>
            </a:fld>
            <a:endParaRPr kumimoji="1" lang="ja-JP" altLang="en-US"/>
          </a:p>
        </p:txBody>
      </p:sp>
    </p:spTree>
    <p:extLst>
      <p:ext uri="{BB962C8B-B14F-4D97-AF65-F5344CB8AC3E}">
        <p14:creationId xmlns:p14="http://schemas.microsoft.com/office/powerpoint/2010/main" val="62327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22</a:t>
            </a:fld>
            <a:endParaRPr kumimoji="1" lang="ja-JP" altLang="en-US"/>
          </a:p>
        </p:txBody>
      </p:sp>
    </p:spTree>
    <p:extLst>
      <p:ext uri="{BB962C8B-B14F-4D97-AF65-F5344CB8AC3E}">
        <p14:creationId xmlns:p14="http://schemas.microsoft.com/office/powerpoint/2010/main" val="392594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23</a:t>
            </a:fld>
            <a:endParaRPr kumimoji="1" lang="ja-JP" altLang="en-US"/>
          </a:p>
        </p:txBody>
      </p:sp>
    </p:spTree>
    <p:extLst>
      <p:ext uri="{BB962C8B-B14F-4D97-AF65-F5344CB8AC3E}">
        <p14:creationId xmlns:p14="http://schemas.microsoft.com/office/powerpoint/2010/main" val="279484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5763" y="849313"/>
            <a:ext cx="4078287" cy="2295525"/>
          </a:xfrm>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a:t>
            </a:fld>
            <a:endParaRPr kumimoji="1" lang="ja-JP" altLang="en-US"/>
          </a:p>
        </p:txBody>
      </p:sp>
    </p:spTree>
    <p:extLst>
      <p:ext uri="{BB962C8B-B14F-4D97-AF65-F5344CB8AC3E}">
        <p14:creationId xmlns:p14="http://schemas.microsoft.com/office/powerpoint/2010/main" val="1863268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25</a:t>
            </a:fld>
            <a:endParaRPr kumimoji="1" lang="ja-JP" altLang="en-US"/>
          </a:p>
        </p:txBody>
      </p:sp>
    </p:spTree>
    <p:extLst>
      <p:ext uri="{BB962C8B-B14F-4D97-AF65-F5344CB8AC3E}">
        <p14:creationId xmlns:p14="http://schemas.microsoft.com/office/powerpoint/2010/main" val="410131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27</a:t>
            </a:fld>
            <a:endParaRPr kumimoji="1" lang="ja-JP" altLang="en-US"/>
          </a:p>
        </p:txBody>
      </p:sp>
    </p:spTree>
    <p:extLst>
      <p:ext uri="{BB962C8B-B14F-4D97-AF65-F5344CB8AC3E}">
        <p14:creationId xmlns:p14="http://schemas.microsoft.com/office/powerpoint/2010/main" val="338836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28</a:t>
            </a:fld>
            <a:endParaRPr kumimoji="1" lang="ja-JP" altLang="en-US"/>
          </a:p>
        </p:txBody>
      </p:sp>
    </p:spTree>
    <p:extLst>
      <p:ext uri="{BB962C8B-B14F-4D97-AF65-F5344CB8AC3E}">
        <p14:creationId xmlns:p14="http://schemas.microsoft.com/office/powerpoint/2010/main" val="204534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29</a:t>
            </a:fld>
            <a:endParaRPr kumimoji="1" lang="ja-JP" altLang="en-US"/>
          </a:p>
        </p:txBody>
      </p:sp>
    </p:spTree>
    <p:extLst>
      <p:ext uri="{BB962C8B-B14F-4D97-AF65-F5344CB8AC3E}">
        <p14:creationId xmlns:p14="http://schemas.microsoft.com/office/powerpoint/2010/main" val="3589209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30</a:t>
            </a:fld>
            <a:endParaRPr kumimoji="1" lang="ja-JP" altLang="en-US"/>
          </a:p>
        </p:txBody>
      </p:sp>
    </p:spTree>
    <p:extLst>
      <p:ext uri="{BB962C8B-B14F-4D97-AF65-F5344CB8AC3E}">
        <p14:creationId xmlns:p14="http://schemas.microsoft.com/office/powerpoint/2010/main" val="216272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32</a:t>
            </a:fld>
            <a:endParaRPr kumimoji="1" lang="ja-JP" altLang="en-US"/>
          </a:p>
        </p:txBody>
      </p:sp>
    </p:spTree>
    <p:extLst>
      <p:ext uri="{BB962C8B-B14F-4D97-AF65-F5344CB8AC3E}">
        <p14:creationId xmlns:p14="http://schemas.microsoft.com/office/powerpoint/2010/main" val="3342714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solidFill>
                <a:srgbClr val="C00000"/>
              </a:solidFill>
              <a:latin typeface="Noto Sans JP Thin" panose="020B0200000000000000" pitchFamily="50" charset="-128"/>
              <a:ea typeface="Noto Sans JP Thin" panose="020B0200000000000000" pitchFamily="50" charset="-128"/>
              <a:cs typeface="Arial"/>
              <a:sym typeface="Arial"/>
            </a:endParaRPr>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33</a:t>
            </a:fld>
            <a:endParaRPr kumimoji="1" lang="ja-JP" altLang="en-US"/>
          </a:p>
        </p:txBody>
      </p:sp>
    </p:spTree>
    <p:extLst>
      <p:ext uri="{BB962C8B-B14F-4D97-AF65-F5344CB8AC3E}">
        <p14:creationId xmlns:p14="http://schemas.microsoft.com/office/powerpoint/2010/main" val="25894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96EC-FE77-AA01-3625-940868A018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5F3932-5397-C0B9-EF57-008727D6A4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A645B7-145D-35E3-C8D5-3744A708BE68}"/>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277BCE7-2BD7-D1D4-3F8F-F17F74AECF9B}"/>
              </a:ext>
            </a:extLst>
          </p:cNvPr>
          <p:cNvSpPr>
            <a:spLocks noGrp="1"/>
          </p:cNvSpPr>
          <p:nvPr>
            <p:ph type="sldNum" sz="quarter" idx="10"/>
          </p:nvPr>
        </p:nvSpPr>
        <p:spPr/>
        <p:txBody>
          <a:bodyPr/>
          <a:lstStyle/>
          <a:p>
            <a:fld id="{E98B68B6-250D-4D55-A71B-2F8F1F561F13}" type="slidenum">
              <a:rPr kumimoji="1" lang="ja-JP" altLang="en-US" smtClean="0"/>
              <a:t>4</a:t>
            </a:fld>
            <a:endParaRPr kumimoji="1" lang="ja-JP" altLang="en-US"/>
          </a:p>
        </p:txBody>
      </p:sp>
    </p:spTree>
    <p:extLst>
      <p:ext uri="{BB962C8B-B14F-4D97-AF65-F5344CB8AC3E}">
        <p14:creationId xmlns:p14="http://schemas.microsoft.com/office/powerpoint/2010/main" val="173903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B802-3F17-04C0-D74D-4DA3299FC3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1425D2-9608-FCA5-9970-1960FCA0C4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69CD2B-5EAE-B4C9-6D19-BB928EF07882}"/>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23A4B04-6A99-3381-182E-7DB193278CA9}"/>
              </a:ext>
            </a:extLst>
          </p:cNvPr>
          <p:cNvSpPr>
            <a:spLocks noGrp="1"/>
          </p:cNvSpPr>
          <p:nvPr>
            <p:ph type="sldNum" sz="quarter" idx="10"/>
          </p:nvPr>
        </p:nvSpPr>
        <p:spPr/>
        <p:txBody>
          <a:bodyPr/>
          <a:lstStyle/>
          <a:p>
            <a:fld id="{E98B68B6-250D-4D55-A71B-2F8F1F561F13}" type="slidenum">
              <a:rPr kumimoji="1" lang="ja-JP" altLang="en-US" smtClean="0"/>
              <a:t>5</a:t>
            </a:fld>
            <a:endParaRPr kumimoji="1" lang="ja-JP" altLang="en-US"/>
          </a:p>
        </p:txBody>
      </p:sp>
    </p:spTree>
    <p:extLst>
      <p:ext uri="{BB962C8B-B14F-4D97-AF65-F5344CB8AC3E}">
        <p14:creationId xmlns:p14="http://schemas.microsoft.com/office/powerpoint/2010/main" val="225232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156D7-8BE7-5B48-0612-C120E81175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461707-EEF7-5058-A764-9699CA6FD8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46B862-0526-1E51-FE9E-9B0E203541F4}"/>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1B3558FB-55C6-17C9-1058-EE0C89B300EC}"/>
              </a:ext>
            </a:extLst>
          </p:cNvPr>
          <p:cNvSpPr>
            <a:spLocks noGrp="1"/>
          </p:cNvSpPr>
          <p:nvPr>
            <p:ph type="sldNum" sz="quarter" idx="10"/>
          </p:nvPr>
        </p:nvSpPr>
        <p:spPr/>
        <p:txBody>
          <a:bodyPr/>
          <a:lstStyle/>
          <a:p>
            <a:fld id="{E98B68B6-250D-4D55-A71B-2F8F1F561F13}" type="slidenum">
              <a:rPr kumimoji="1" lang="ja-JP" altLang="en-US" smtClean="0"/>
              <a:t>6</a:t>
            </a:fld>
            <a:endParaRPr kumimoji="1" lang="ja-JP" altLang="en-US"/>
          </a:p>
        </p:txBody>
      </p:sp>
    </p:spTree>
    <p:extLst>
      <p:ext uri="{BB962C8B-B14F-4D97-AF65-F5344CB8AC3E}">
        <p14:creationId xmlns:p14="http://schemas.microsoft.com/office/powerpoint/2010/main" val="150728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7</a:t>
            </a:fld>
            <a:endParaRPr kumimoji="1" lang="ja-JP" altLang="en-US"/>
          </a:p>
        </p:txBody>
      </p:sp>
    </p:spTree>
    <p:extLst>
      <p:ext uri="{BB962C8B-B14F-4D97-AF65-F5344CB8AC3E}">
        <p14:creationId xmlns:p14="http://schemas.microsoft.com/office/powerpoint/2010/main" val="37515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8</a:t>
            </a:fld>
            <a:endParaRPr kumimoji="1" lang="ja-JP" altLang="en-US"/>
          </a:p>
        </p:txBody>
      </p:sp>
    </p:spTree>
    <p:extLst>
      <p:ext uri="{BB962C8B-B14F-4D97-AF65-F5344CB8AC3E}">
        <p14:creationId xmlns:p14="http://schemas.microsoft.com/office/powerpoint/2010/main" val="278109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4D4C9-9DF9-0D60-2AF8-3200801B26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244B03E-DF2E-C9A9-25B5-5AE5F8D248F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103C7E-3304-94A1-3997-F6D457244510}"/>
              </a:ext>
            </a:extLst>
          </p:cNvPr>
          <p:cNvSpPr>
            <a:spLocks noGrp="1"/>
          </p:cNvSpPr>
          <p:nvPr>
            <p:ph type="body" idx="1"/>
          </p:nvPr>
        </p:nvSpPr>
        <p:spPr/>
        <p:txBody>
          <a:bodyPr/>
          <a:lstStyle/>
          <a:p>
            <a:r>
              <a:rPr kumimoji="1" lang="ja-JP" altLang="en-US" dirty="0"/>
              <a:t>ログイン</a:t>
            </a:r>
            <a:r>
              <a:rPr kumimoji="1" lang="en-US" altLang="ja-JP" dirty="0"/>
              <a:t>ID</a:t>
            </a:r>
            <a:r>
              <a:rPr kumimoji="1" lang="ja-JP" altLang="en-US" dirty="0"/>
              <a:t>とパスワードを設定いただきましたら</a:t>
            </a:r>
            <a:endParaRPr kumimoji="1" lang="en-US" altLang="ja-JP" dirty="0"/>
          </a:p>
          <a:p>
            <a:r>
              <a:rPr kumimoji="1" lang="ja-JP" altLang="en-US" dirty="0"/>
              <a:t>電子請求書へログインをお願いします。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CF283FD-B483-6BBA-7D24-4046DAF923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B68B6-250D-4D55-A71B-2F8F1F561F13}"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8421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11</a:t>
            </a:fld>
            <a:endParaRPr kumimoji="1" lang="ja-JP" altLang="en-US"/>
          </a:p>
        </p:txBody>
      </p:sp>
    </p:spTree>
    <p:extLst>
      <p:ext uri="{BB962C8B-B14F-4D97-AF65-F5344CB8AC3E}">
        <p14:creationId xmlns:p14="http://schemas.microsoft.com/office/powerpoint/2010/main" val="3156729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角丸四角形 50">
            <a:extLst>
              <a:ext uri="{FF2B5EF4-FFF2-40B4-BE49-F238E27FC236}">
                <a16:creationId xmlns:a16="http://schemas.microsoft.com/office/drawing/2014/main" id="{E99DD3DE-72EC-806B-035C-322A1D932067}"/>
              </a:ext>
            </a:extLst>
          </p:cNvPr>
          <p:cNvSpPr/>
          <p:nvPr userDrawn="1"/>
        </p:nvSpPr>
        <p:spPr>
          <a:xfrm>
            <a:off x="0" y="6642556"/>
            <a:ext cx="12192000" cy="215443"/>
          </a:xfrm>
          <a:prstGeom prst="roundRect">
            <a:avLst>
              <a:gd name="adj" fmla="val 0"/>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endParaRPr lang="ja-JP" altLang="en-US" sz="1400" b="1" dirty="0">
              <a:solidFill>
                <a:schemeClr val="bg1"/>
              </a:solidFill>
              <a:latin typeface="Noto Sans JP Thin" panose="020B0200000000000000" pitchFamily="50" charset="-128"/>
              <a:ea typeface="Noto Sans JP Thin" panose="020B0200000000000000" pitchFamily="50" charset="-128"/>
            </a:endParaRPr>
          </a:p>
        </p:txBody>
      </p:sp>
      <p:sp>
        <p:nvSpPr>
          <p:cNvPr id="9" name="スライド番号プレースホルダー 2"/>
          <p:cNvSpPr txBox="1">
            <a:spLocks/>
          </p:cNvSpPr>
          <p:nvPr userDrawn="1"/>
        </p:nvSpPr>
        <p:spPr>
          <a:xfrm>
            <a:off x="11608098" y="6610905"/>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Noto Sans JP Thin" panose="020B0200000000000000" pitchFamily="50" charset="-128"/>
                <a:ea typeface="Noto Sans JP Thin" panose="020B0200000000000000" pitchFamily="50" charset="-128"/>
              </a:rPr>
              <a:pPr/>
              <a:t>‹#›</a:t>
            </a:fld>
            <a:endParaRPr lang="ja-JP" altLang="en-US" sz="1000" b="0" dirty="0">
              <a:solidFill>
                <a:schemeClr val="tx1"/>
              </a:solidFill>
              <a:latin typeface="Noto Sans JP Thin" panose="020B0200000000000000" pitchFamily="50" charset="-128"/>
              <a:ea typeface="Noto Sans JP Thin" panose="020B0200000000000000" pitchFamily="50" charset="-128"/>
            </a:endParaRPr>
          </a:p>
        </p:txBody>
      </p:sp>
      <p:cxnSp>
        <p:nvCxnSpPr>
          <p:cNvPr id="3" name="直線コネクタ 2">
            <a:extLst>
              <a:ext uri="{FF2B5EF4-FFF2-40B4-BE49-F238E27FC236}">
                <a16:creationId xmlns:a16="http://schemas.microsoft.com/office/drawing/2014/main" id="{D424D435-3202-1981-7D1E-564410D3B183}"/>
              </a:ext>
            </a:extLst>
          </p:cNvPr>
          <p:cNvCxnSpPr/>
          <p:nvPr userDrawn="1"/>
        </p:nvCxnSpPr>
        <p:spPr>
          <a:xfrm>
            <a:off x="0" y="573301"/>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A5BBE14-7BBD-8B6A-3633-E575C61C39A8}"/>
              </a:ext>
            </a:extLst>
          </p:cNvPr>
          <p:cNvSpPr txBox="1"/>
          <p:nvPr userDrawn="1"/>
        </p:nvSpPr>
        <p:spPr>
          <a:xfrm>
            <a:off x="108973" y="123949"/>
            <a:ext cx="673542" cy="338554"/>
          </a:xfrm>
          <a:prstGeom prst="rect">
            <a:avLst/>
          </a:prstGeom>
          <a:noFill/>
        </p:spPr>
        <p:txBody>
          <a:bodyPr wrap="square" rtlCol="0">
            <a:spAutoFit/>
          </a:bodyPr>
          <a:lstStyle/>
          <a:p>
            <a:r>
              <a:rPr lang="ja-JP" altLang="en-US" sz="1600" dirty="0">
                <a:latin typeface="Noto Sans JP Thin" panose="020B0200000000000000" pitchFamily="50" charset="-128"/>
                <a:ea typeface="Noto Sans JP Thin" panose="020B0200000000000000" pitchFamily="50" charset="-128"/>
              </a:rPr>
              <a:t>🔳</a:t>
            </a:r>
            <a:endParaRPr kumimoji="1" lang="en-US" altLang="ja-JP" sz="1600" dirty="0">
              <a:latin typeface="Noto Sans JP Thin" panose="020B0200000000000000" pitchFamily="50" charset="-128"/>
              <a:ea typeface="Noto Sans JP Thin" panose="020B0200000000000000" pitchFamily="50" charset="-128"/>
            </a:endParaRPr>
          </a:p>
        </p:txBody>
      </p:sp>
      <p:sp>
        <p:nvSpPr>
          <p:cNvPr id="5" name="テキスト ボックス 4">
            <a:extLst>
              <a:ext uri="{FF2B5EF4-FFF2-40B4-BE49-F238E27FC236}">
                <a16:creationId xmlns:a16="http://schemas.microsoft.com/office/drawing/2014/main" id="{966D06C3-A781-343E-61C5-002871DA3A29}"/>
              </a:ext>
            </a:extLst>
          </p:cNvPr>
          <p:cNvSpPr txBox="1"/>
          <p:nvPr userDrawn="1"/>
        </p:nvSpPr>
        <p:spPr>
          <a:xfrm>
            <a:off x="3038475" y="6627579"/>
            <a:ext cx="6115050" cy="255647"/>
          </a:xfrm>
          <a:prstGeom prst="rect">
            <a:avLst/>
          </a:prstGeom>
          <a:noFill/>
        </p:spPr>
        <p:txBody>
          <a:bodyPr wrap="square">
            <a:spAutoFit/>
          </a:bodyPr>
          <a:lstStyle/>
          <a:p>
            <a:pPr marL="0" marR="0" lvl="0" indent="0" algn="ctr" rtl="0">
              <a:lnSpc>
                <a:spcPct val="115000"/>
              </a:lnSpc>
              <a:spcBef>
                <a:spcPts val="0"/>
              </a:spcBef>
              <a:spcAft>
                <a:spcPts val="0"/>
              </a:spcAft>
              <a:buClr>
                <a:srgbClr val="000000"/>
              </a:buClr>
              <a:buSzPts val="800"/>
              <a:buFont typeface="Arial"/>
              <a:buNone/>
            </a:pPr>
            <a:r>
              <a:rPr lang="en-US" altLang="ja-JP" sz="1000" b="0" i="0" u="none" strike="noStrike" kern="1200" cap="none" dirty="0">
                <a:solidFill>
                  <a:srgbClr val="9E9E9E"/>
                </a:solidFill>
                <a:latin typeface="Noto Sans JP Thin" panose="020B0200000000000000" pitchFamily="50" charset="-128"/>
                <a:ea typeface="Noto Sans JP Thin" panose="020B0200000000000000" pitchFamily="50" charset="-128"/>
                <a:cs typeface="Noto Sans"/>
              </a:rPr>
              <a:t>Strictly Confidential</a:t>
            </a:r>
            <a:r>
              <a:rPr lang="ja-JP" altLang="en-US" sz="1000" b="0" i="0" u="none" strike="noStrike" kern="1200" cap="none" dirty="0">
                <a:solidFill>
                  <a:srgbClr val="9E9E9E"/>
                </a:solidFill>
                <a:latin typeface="Noto Sans JP Thin" panose="020B0200000000000000" pitchFamily="50" charset="-128"/>
                <a:ea typeface="Noto Sans JP Thin" panose="020B0200000000000000" pitchFamily="50" charset="-128"/>
                <a:cs typeface="Noto Sans"/>
              </a:rPr>
              <a:t>　</a:t>
            </a:r>
            <a:r>
              <a:rPr lang="en-US" altLang="ja" sz="1000" b="0" i="0" u="none" strike="noStrike" cap="none" dirty="0">
                <a:solidFill>
                  <a:srgbClr val="9E9E9E"/>
                </a:solidFill>
                <a:latin typeface="Noto Sans JP Thin" panose="020B0200000000000000" pitchFamily="50" charset="-128"/>
                <a:ea typeface="Noto Sans JP Thin" panose="020B0200000000000000" pitchFamily="50" charset="-128"/>
                <a:cs typeface="Noto Sans"/>
                <a:sym typeface="Noto Sans"/>
              </a:rPr>
              <a:t>©︎Infomart Corporation</a:t>
            </a:r>
            <a:endParaRPr lang="en-US" altLang="ja-JP" sz="1000" b="0" i="0" u="none" strike="noStrike" cap="none" dirty="0">
              <a:solidFill>
                <a:srgbClr val="9E9E9E"/>
              </a:solidFill>
              <a:latin typeface="Noto Sans JP Thin" panose="020B0200000000000000" pitchFamily="50" charset="-128"/>
              <a:ea typeface="Noto Sans JP Thin" panose="020B0200000000000000" pitchFamily="50" charset="-128"/>
              <a:cs typeface="Noto Sans"/>
              <a:sym typeface="Noto Sans"/>
            </a:endParaRPr>
          </a:p>
        </p:txBody>
      </p:sp>
      <p:pic>
        <p:nvPicPr>
          <p:cNvPr id="6" name="Google Shape;28;p20">
            <a:extLst>
              <a:ext uri="{FF2B5EF4-FFF2-40B4-BE49-F238E27FC236}">
                <a16:creationId xmlns:a16="http://schemas.microsoft.com/office/drawing/2014/main" id="{BC02E59A-B997-E260-B747-F3416A6FCA47}"/>
              </a:ext>
            </a:extLst>
          </p:cNvPr>
          <p:cNvPicPr preferRelativeResize="0"/>
          <p:nvPr userDrawn="1"/>
        </p:nvPicPr>
        <p:blipFill rotWithShape="1">
          <a:blip r:embed="rId2">
            <a:alphaModFix/>
          </a:blip>
          <a:srcRect l="-640" r="639"/>
          <a:stretch/>
        </p:blipFill>
        <p:spPr>
          <a:xfrm>
            <a:off x="10647217" y="41316"/>
            <a:ext cx="1330034" cy="421187"/>
          </a:xfrm>
          <a:prstGeom prst="rect">
            <a:avLst/>
          </a:prstGeom>
          <a:noFill/>
          <a:ln>
            <a:noFill/>
          </a:ln>
        </p:spPr>
      </p:pic>
    </p:spTree>
    <p:extLst>
      <p:ext uri="{BB962C8B-B14F-4D97-AF65-F5344CB8AC3E}">
        <p14:creationId xmlns:p14="http://schemas.microsoft.com/office/powerpoint/2010/main" val="3361538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001591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157969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9" name="Google Shape;37;p21">
            <a:extLst>
              <a:ext uri="{FF2B5EF4-FFF2-40B4-BE49-F238E27FC236}">
                <a16:creationId xmlns:a16="http://schemas.microsoft.com/office/drawing/2014/main" id="{1057C111-9A4E-F6ED-9390-5A74C472DDB3}"/>
              </a:ext>
            </a:extLst>
          </p:cNvPr>
          <p:cNvPicPr preferRelativeResize="0"/>
          <p:nvPr userDrawn="1"/>
        </p:nvPicPr>
        <p:blipFill rotWithShape="1">
          <a:blip r:embed="rId2">
            <a:alphaModFix/>
          </a:blip>
          <a:srcRect/>
          <a:stretch/>
        </p:blipFill>
        <p:spPr>
          <a:xfrm rot="5400000">
            <a:off x="10266551" y="1101589"/>
            <a:ext cx="699750" cy="697975"/>
          </a:xfrm>
          <a:prstGeom prst="rect">
            <a:avLst/>
          </a:prstGeom>
          <a:noFill/>
          <a:ln>
            <a:noFill/>
          </a:ln>
        </p:spPr>
      </p:pic>
      <p:pic>
        <p:nvPicPr>
          <p:cNvPr id="8" name="Google Shape;36;p21">
            <a:extLst>
              <a:ext uri="{FF2B5EF4-FFF2-40B4-BE49-F238E27FC236}">
                <a16:creationId xmlns:a16="http://schemas.microsoft.com/office/drawing/2014/main" id="{062B0294-E903-8AD6-CF57-8D0072AF3C9C}"/>
              </a:ext>
            </a:extLst>
          </p:cNvPr>
          <p:cNvPicPr preferRelativeResize="0"/>
          <p:nvPr userDrawn="1"/>
        </p:nvPicPr>
        <p:blipFill rotWithShape="1">
          <a:blip r:embed="rId3">
            <a:alphaModFix/>
          </a:blip>
          <a:srcRect l="13852" t="17524" r="6490" b="19094"/>
          <a:stretch/>
        </p:blipFill>
        <p:spPr>
          <a:xfrm>
            <a:off x="0" y="1"/>
            <a:ext cx="12192000" cy="6377984"/>
          </a:xfrm>
          <a:prstGeom prst="rect">
            <a:avLst/>
          </a:prstGeom>
          <a:noFill/>
          <a:ln>
            <a:noFill/>
          </a:ln>
        </p:spPr>
      </p:pic>
      <p:sp>
        <p:nvSpPr>
          <p:cNvPr id="15" name="Slide Number Placeholder 5"/>
          <p:cNvSpPr txBox="1">
            <a:spLocks/>
          </p:cNvSpPr>
          <p:nvPr userDrawn="1"/>
        </p:nvSpPr>
        <p:spPr>
          <a:xfrm>
            <a:off x="9482390" y="6492877"/>
            <a:ext cx="2743200" cy="365125"/>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0265F58-0E22-4CA3-BA70-67CD65B13A45}" type="slidenum">
              <a:rPr lang="ja-JP" altLang="en-US" sz="975" smtClean="0">
                <a:solidFill>
                  <a:schemeClr val="bg1"/>
                </a:solidFill>
              </a:rPr>
              <a:pPr/>
              <a:t>‹#›</a:t>
            </a:fld>
            <a:endParaRPr lang="ja-JP" altLang="en-US" sz="975" dirty="0">
              <a:solidFill>
                <a:schemeClr val="bg1"/>
              </a:solidFill>
            </a:endParaRPr>
          </a:p>
        </p:txBody>
      </p:sp>
      <p:pic>
        <p:nvPicPr>
          <p:cNvPr id="17" name="図 16"/>
          <p:cNvPicPr>
            <a:picLocks noChangeAspect="1"/>
          </p:cNvPicPr>
          <p:nvPr userDrawn="1"/>
        </p:nvPicPr>
        <p:blipFill>
          <a:blip r:embed="rId4">
            <a:duotone>
              <a:schemeClr val="accent6">
                <a:shade val="45000"/>
                <a:satMod val="135000"/>
              </a:schemeClr>
              <a:prstClr val="white"/>
            </a:duotone>
          </a:blip>
          <a:stretch>
            <a:fillRect/>
          </a:stretch>
        </p:blipFill>
        <p:spPr>
          <a:xfrm flipH="1">
            <a:off x="11596686" y="162699"/>
            <a:ext cx="355600" cy="418184"/>
          </a:xfrm>
          <a:prstGeom prst="rect">
            <a:avLst/>
          </a:prstGeom>
        </p:spPr>
      </p:pic>
      <p:sp>
        <p:nvSpPr>
          <p:cNvPr id="5" name="Google Shape;14;p18">
            <a:extLst>
              <a:ext uri="{FF2B5EF4-FFF2-40B4-BE49-F238E27FC236}">
                <a16:creationId xmlns:a16="http://schemas.microsoft.com/office/drawing/2014/main" id="{31740131-028D-E45E-0003-AEE218FCCA86}"/>
              </a:ext>
            </a:extLst>
          </p:cNvPr>
          <p:cNvSpPr txBox="1">
            <a:spLocks noGrp="1"/>
          </p:cNvSpPr>
          <p:nvPr>
            <p:ph type="title"/>
          </p:nvPr>
        </p:nvSpPr>
        <p:spPr>
          <a:xfrm>
            <a:off x="720000" y="1003451"/>
            <a:ext cx="4833000"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800"/>
              <a:buNone/>
              <a:defRPr sz="2800" b="1" i="0">
                <a:solidFill>
                  <a:schemeClr val="lt1"/>
                </a:solidFill>
                <a:latin typeface="Noto Sans"/>
                <a:ea typeface="Noto Sans"/>
                <a:cs typeface="Noto Sans"/>
                <a:sym typeface="Noto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 name="Google Shape;15;p18">
            <a:extLst>
              <a:ext uri="{FF2B5EF4-FFF2-40B4-BE49-F238E27FC236}">
                <a16:creationId xmlns:a16="http://schemas.microsoft.com/office/drawing/2014/main" id="{7A210266-3800-CD40-683C-37B3A24FDE46}"/>
              </a:ext>
            </a:extLst>
          </p:cNvPr>
          <p:cNvSpPr txBox="1">
            <a:spLocks noGrp="1"/>
          </p:cNvSpPr>
          <p:nvPr>
            <p:ph type="subTitle" idx="1"/>
          </p:nvPr>
        </p:nvSpPr>
        <p:spPr>
          <a:xfrm>
            <a:off x="720000" y="1979051"/>
            <a:ext cx="4595100" cy="2943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rgbClr val="FFFFFF"/>
              </a:buClr>
              <a:buSzPts val="1400"/>
              <a:buNone/>
              <a:defRPr sz="1400" b="0" i="0">
                <a:solidFill>
                  <a:srgbClr val="FFFFFF"/>
                </a:solidFill>
                <a:latin typeface="Noto Sans"/>
                <a:ea typeface="Noto Sans"/>
                <a:cs typeface="Noto Sans"/>
                <a:sym typeface="Noto Sans"/>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 name="Google Shape;16;p18">
            <a:extLst>
              <a:ext uri="{FF2B5EF4-FFF2-40B4-BE49-F238E27FC236}">
                <a16:creationId xmlns:a16="http://schemas.microsoft.com/office/drawing/2014/main" id="{BFE5352E-224B-6C24-D679-3393C37F0289}"/>
              </a:ext>
            </a:extLst>
          </p:cNvPr>
          <p:cNvSpPr txBox="1">
            <a:spLocks noGrp="1"/>
          </p:cNvSpPr>
          <p:nvPr>
            <p:ph type="body" idx="2"/>
          </p:nvPr>
        </p:nvSpPr>
        <p:spPr>
          <a:xfrm>
            <a:off x="720000" y="3960000"/>
            <a:ext cx="4595100" cy="180049"/>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SzPts val="900"/>
              <a:buNone/>
              <a:defRPr sz="900" b="0" i="0">
                <a:solidFill>
                  <a:schemeClr val="lt1"/>
                </a:solidFill>
                <a:latin typeface="Noto Sans"/>
                <a:ea typeface="Noto Sans"/>
                <a:cs typeface="Noto Sans"/>
                <a:sym typeface="Noto Sans"/>
              </a:defRPr>
            </a:lvl1pPr>
            <a:lvl2pPr marL="914400" lvl="1" indent="-285750" algn="l">
              <a:lnSpc>
                <a:spcPct val="130000"/>
              </a:lnSpc>
              <a:spcBef>
                <a:spcPts val="0"/>
              </a:spcBef>
              <a:spcAft>
                <a:spcPts val="0"/>
              </a:spcAft>
              <a:buSzPts val="900"/>
              <a:buChar char="○"/>
              <a:defRPr sz="900"/>
            </a:lvl2pPr>
            <a:lvl3pPr marL="1371600" lvl="2" indent="-285750" algn="l">
              <a:lnSpc>
                <a:spcPct val="130000"/>
              </a:lnSpc>
              <a:spcBef>
                <a:spcPts val="0"/>
              </a:spcBef>
              <a:spcAft>
                <a:spcPts val="0"/>
              </a:spcAft>
              <a:buSzPts val="900"/>
              <a:buChar char="■"/>
              <a:defRPr sz="900"/>
            </a:lvl3pPr>
            <a:lvl4pPr marL="1828800" lvl="3" indent="-285750" algn="l">
              <a:lnSpc>
                <a:spcPct val="130000"/>
              </a:lnSpc>
              <a:spcBef>
                <a:spcPts val="0"/>
              </a:spcBef>
              <a:spcAft>
                <a:spcPts val="0"/>
              </a:spcAft>
              <a:buSzPts val="900"/>
              <a:buChar char="●"/>
              <a:defRPr sz="900"/>
            </a:lvl4pPr>
            <a:lvl5pPr marL="2286000" lvl="4" indent="-285750" algn="l">
              <a:lnSpc>
                <a:spcPct val="130000"/>
              </a:lnSpc>
              <a:spcBef>
                <a:spcPts val="0"/>
              </a:spcBef>
              <a:spcAft>
                <a:spcPts val="0"/>
              </a:spcAft>
              <a:buSzPts val="900"/>
              <a:buChar char="○"/>
              <a:defRPr sz="900"/>
            </a:lvl5pPr>
            <a:lvl6pPr marL="2743200" lvl="5" indent="-285750" algn="l">
              <a:lnSpc>
                <a:spcPct val="130000"/>
              </a:lnSpc>
              <a:spcBef>
                <a:spcPts val="0"/>
              </a:spcBef>
              <a:spcAft>
                <a:spcPts val="0"/>
              </a:spcAft>
              <a:buSzPts val="900"/>
              <a:buChar char="■"/>
              <a:defRPr sz="900"/>
            </a:lvl6pPr>
            <a:lvl7pPr marL="3200400" lvl="6" indent="-285750" algn="l">
              <a:lnSpc>
                <a:spcPct val="130000"/>
              </a:lnSpc>
              <a:spcBef>
                <a:spcPts val="0"/>
              </a:spcBef>
              <a:spcAft>
                <a:spcPts val="0"/>
              </a:spcAft>
              <a:buSzPts val="900"/>
              <a:buChar char="●"/>
              <a:defRPr sz="900"/>
            </a:lvl7pPr>
            <a:lvl8pPr marL="3657600" lvl="7" indent="-285750" algn="l">
              <a:lnSpc>
                <a:spcPct val="130000"/>
              </a:lnSpc>
              <a:spcBef>
                <a:spcPts val="0"/>
              </a:spcBef>
              <a:spcAft>
                <a:spcPts val="0"/>
              </a:spcAft>
              <a:buSzPts val="900"/>
              <a:buChar char="○"/>
              <a:defRPr sz="900"/>
            </a:lvl8pPr>
            <a:lvl9pPr marL="4114800" lvl="8" indent="-285750" algn="l">
              <a:lnSpc>
                <a:spcPct val="130000"/>
              </a:lnSpc>
              <a:spcBef>
                <a:spcPts val="0"/>
              </a:spcBef>
              <a:spcAft>
                <a:spcPts val="0"/>
              </a:spcAft>
              <a:buSzPts val="900"/>
              <a:buChar char="■"/>
              <a:defRPr sz="900"/>
            </a:lvl9pPr>
          </a:lstStyle>
          <a:p>
            <a:endParaRPr/>
          </a:p>
        </p:txBody>
      </p:sp>
    </p:spTree>
    <p:extLst>
      <p:ext uri="{BB962C8B-B14F-4D97-AF65-F5344CB8AC3E}">
        <p14:creationId xmlns:p14="http://schemas.microsoft.com/office/powerpoint/2010/main" val="1724463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BC883-14BD-1693-DC7C-1A9CA459BD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2B9B504-E48A-BC63-803C-BFE5A163BF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7234D65-25E1-7EE4-002D-5AAACA7EEDFD}"/>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99FABF1C-1673-FEC6-A10D-638A638B8F8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3EC0F9-6509-BFAE-3434-AFB1B0FC9A0F}"/>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2948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218EC3-2160-BCA2-08BE-0D8AC63500F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D9D863-8733-84C4-A6C2-BE8DCD41B8EA}"/>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6D0635-0D73-E525-1604-8F6DCD0120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2770389F-9C6E-87DB-88D5-FD15EE161BA5}"/>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1B4752-3544-5A60-6B61-9F4E4C5FBE6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797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776B5-4C3F-4E45-F459-6867F5AB362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28956-857F-4FE9-F1AF-E3A9731F19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AA68FCC-8789-5C30-5314-20B637668A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3DB52F39-ED78-ACB7-B542-546EF51A73D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3FB9AB-471D-3F6A-72FB-DFD45DCF65BD}"/>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418508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189B7-B42C-ED7F-153A-987BB452254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57049A-814D-FE87-49EC-AF0B1B55A78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28D8E6D-16BC-10E9-5D32-A50BC6481DB6}"/>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E09D45-87AD-4185-E5A2-6A507C60D3C8}"/>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6" name="フッター プレースホルダー 5">
            <a:extLst>
              <a:ext uri="{FF2B5EF4-FFF2-40B4-BE49-F238E27FC236}">
                <a16:creationId xmlns:a16="http://schemas.microsoft.com/office/drawing/2014/main" id="{CB8BCB76-A7BB-85B4-CDE7-2F490F0AB27D}"/>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8FE81F-AB22-B04B-2E01-1981D804A971}"/>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58126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AD4FB-DF1B-6F68-B295-7F46592A1EF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286A64-19FB-8FE9-6D3B-F127C0F29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3DB989B-E732-5575-4842-710B2F6C56AC}"/>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7A903D-31A3-4C8D-4AAA-C24170616E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953906-C597-C89B-9CD8-2B36EF76489B}"/>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270222D-AD73-942A-AACA-DE70918932B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8" name="フッター プレースホルダー 7">
            <a:extLst>
              <a:ext uri="{FF2B5EF4-FFF2-40B4-BE49-F238E27FC236}">
                <a16:creationId xmlns:a16="http://schemas.microsoft.com/office/drawing/2014/main" id="{9F5DA220-96EA-6073-3442-36F52946A049}"/>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42AB7F2-BED4-A842-4B93-3B7E2C7BB325}"/>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66579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C992A-4AEB-B424-86F9-4479CF4CE09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CFBBFA-5E9E-B043-1699-8BE13CDE87D2}"/>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4" name="フッター プレースホルダー 3">
            <a:extLst>
              <a:ext uri="{FF2B5EF4-FFF2-40B4-BE49-F238E27FC236}">
                <a16:creationId xmlns:a16="http://schemas.microsoft.com/office/drawing/2014/main" id="{A6A7D38C-3EA8-427D-A4B5-BF84DA8E631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0AA26C-39C3-FE12-7FDD-9F083915A6A3}"/>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52273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EB7AE7-394C-6743-0D29-0CC87E13E19F}"/>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3" name="フッター プレースホルダー 2">
            <a:extLst>
              <a:ext uri="{FF2B5EF4-FFF2-40B4-BE49-F238E27FC236}">
                <a16:creationId xmlns:a16="http://schemas.microsoft.com/office/drawing/2014/main" id="{A67BB245-CBC8-21A3-58FC-740F175AD6E2}"/>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514AC3-8B0E-EB71-5D7A-EFA35B5BB83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4085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Noto Sans JP Thin" panose="020B0200000000000000" pitchFamily="50" charset="-128"/>
                <a:ea typeface="Noto Sans JP Thin" panose="020B0200000000000000" pitchFamily="50" charset="-128"/>
              </a:rPr>
              <a:pPr/>
              <a:t>‹#›</a:t>
            </a:fld>
            <a:endParaRPr lang="ja-JP" altLang="en-US" sz="1000" b="0" dirty="0">
              <a:solidFill>
                <a:schemeClr val="tx1"/>
              </a:solidFill>
              <a:latin typeface="Noto Sans JP Thin" panose="020B0200000000000000" pitchFamily="50" charset="-128"/>
              <a:ea typeface="Noto Sans JP Thin" panose="020B0200000000000000" pitchFamily="50" charset="-128"/>
            </a:endParaRPr>
          </a:p>
        </p:txBody>
      </p:sp>
    </p:spTree>
    <p:extLst>
      <p:ext uri="{BB962C8B-B14F-4D97-AF65-F5344CB8AC3E}">
        <p14:creationId xmlns:p14="http://schemas.microsoft.com/office/powerpoint/2010/main" val="4056031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221EF-FEAE-2F0E-AFD4-D05E51907D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EB3F30-8F5C-D561-878A-D846F95735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4D30B8-ABDF-9F59-6A75-2601BCD48D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09FD93-FCE4-78EB-C654-74A3DF35F23C}"/>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6" name="フッター プレースホルダー 5">
            <a:extLst>
              <a:ext uri="{FF2B5EF4-FFF2-40B4-BE49-F238E27FC236}">
                <a16:creationId xmlns:a16="http://schemas.microsoft.com/office/drawing/2014/main" id="{0BC39A1D-B855-F7ED-A8D0-3F73BE8A0B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477FC6-45D1-8154-78A5-D94A51CAEE87}"/>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32010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D861FE-DB37-BC82-C614-F04ABD7516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131827-AF98-A8A9-6985-4AC4D13FC0C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A1645D7-9000-9495-D8F2-64CC5D5257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0084F6-1517-309C-028C-F01413A6482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6" name="フッター プレースホルダー 5">
            <a:extLst>
              <a:ext uri="{FF2B5EF4-FFF2-40B4-BE49-F238E27FC236}">
                <a16:creationId xmlns:a16="http://schemas.microsoft.com/office/drawing/2014/main" id="{FF62E3FD-8AEA-1655-762D-A05CAB298D67}"/>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388003-BDDD-242E-81CA-32EF35E763F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38823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3A9579-C0BD-8EEA-010C-B7FBC186BAF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54A249-6A00-694B-562B-5D32D94DE9C4}"/>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8A08D0-23D0-06EF-7673-F91050220864}"/>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E509B651-2297-103E-4A50-13575BF0979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892360-CC45-D29D-546E-6A461A408D7A}"/>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73970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A418F7-819B-FB20-A0C0-964CC1667187}"/>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9EA984-E576-CED0-B85E-BA973CF44FE2}"/>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BD97DB-73A1-F874-5734-CAEF6A7BD7C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2025/12/8</a:t>
            </a:fld>
            <a:endParaRPr kumimoji="1" lang="ja-JP" altLang="en-US"/>
          </a:p>
        </p:txBody>
      </p:sp>
      <p:sp>
        <p:nvSpPr>
          <p:cNvPr id="5" name="フッター プレースホルダー 4">
            <a:extLst>
              <a:ext uri="{FF2B5EF4-FFF2-40B4-BE49-F238E27FC236}">
                <a16:creationId xmlns:a16="http://schemas.microsoft.com/office/drawing/2014/main" id="{8D52D99B-CA03-903E-D8D6-E07BE6C376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D12561-D3A5-8F82-E2DE-8745DA95465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78765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20836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795029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808398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46255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Text Box 31"/>
          <p:cNvSpPr txBox="1">
            <a:spLocks noChangeArrowheads="1"/>
          </p:cNvSpPr>
          <p:nvPr userDrawn="1"/>
        </p:nvSpPr>
        <p:spPr bwMode="auto">
          <a:xfrm>
            <a:off x="4344761" y="6642556"/>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6"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BIZ UDP明朝 Medium" panose="02020500000000000000" pitchFamily="18" charset="-128"/>
                <a:ea typeface="BIZ UDP明朝 Medium" panose="02020500000000000000" pitchFamily="18" charset="-128"/>
              </a:rPr>
              <a:pPr/>
              <a:t>‹#›</a:t>
            </a:fld>
            <a:endParaRPr lang="ja-JP" altLang="en-US" sz="1000" b="0" dirty="0">
              <a:solidFill>
                <a:schemeClr val="tx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61795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845896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2025/12/8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427582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0.xml" />
  <Relationship Id="rId3" Type="http://schemas.openxmlformats.org/officeDocument/2006/relationships/slideLayout" Target="../slideLayouts/slideLayout15.xml" />
  <Relationship Id="rId7" Type="http://schemas.openxmlformats.org/officeDocument/2006/relationships/slideLayout" Target="../slideLayouts/slideLayout19.xml" />
  <Relationship Id="rId12" Type="http://schemas.openxmlformats.org/officeDocument/2006/relationships/theme" Target="../theme/theme2.xml" />
  <Relationship Id="rId2" Type="http://schemas.openxmlformats.org/officeDocument/2006/relationships/slideLayout" Target="../slideLayouts/slideLayout14.xml" />
  <Relationship Id="rId1" Type="http://schemas.openxmlformats.org/officeDocument/2006/relationships/slideLayout" Target="../slideLayouts/slideLayout13.xml" />
  <Relationship Id="rId6" Type="http://schemas.openxmlformats.org/officeDocument/2006/relationships/slideLayout" Target="../slideLayouts/slideLayout18.xml" />
  <Relationship Id="rId11" Type="http://schemas.openxmlformats.org/officeDocument/2006/relationships/slideLayout" Target="../slideLayouts/slideLayout23.xml" />
  <Relationship Id="rId5" Type="http://schemas.openxmlformats.org/officeDocument/2006/relationships/slideLayout" Target="../slideLayouts/slideLayout17.xml" />
  <Relationship Id="rId10" Type="http://schemas.openxmlformats.org/officeDocument/2006/relationships/slideLayout" Target="../slideLayouts/slideLayout22.xml" />
  <Relationship Id="rId4" Type="http://schemas.openxmlformats.org/officeDocument/2006/relationships/slideLayout" Target="../slideLayouts/slideLayout16.xml" />
  <Relationship Id="rId9" Type="http://schemas.openxmlformats.org/officeDocument/2006/relationships/slideLayout" Target="../slideLayouts/slideLayout2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CE67-E885-4BA4-9EE7-F2F65288342D}" type="datetimeFigureOut">
              <a:rPr kumimoji="1" lang="ja-JP" altLang="en-US" smtClean="0"/>
              <a:t>2025/12/8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31320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23;p20">
            <a:extLst>
              <a:ext uri="{FF2B5EF4-FFF2-40B4-BE49-F238E27FC236}">
                <a16:creationId xmlns:a16="http://schemas.microsoft.com/office/drawing/2014/main" id="{8A6BAA0D-A687-253F-F696-3632D82317B4}"/>
              </a:ext>
            </a:extLst>
          </p:cNvPr>
          <p:cNvSpPr/>
          <p:nvPr userDrawn="1"/>
        </p:nvSpPr>
        <p:spPr>
          <a:xfrm>
            <a:off x="-1" y="6680248"/>
            <a:ext cx="12254669" cy="177751"/>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6" name="スライド番号プレースホルダー 5">
            <a:extLst>
              <a:ext uri="{FF2B5EF4-FFF2-40B4-BE49-F238E27FC236}">
                <a16:creationId xmlns:a16="http://schemas.microsoft.com/office/drawing/2014/main" id="{E29D01E5-1CE3-2AD7-B8D4-16FA02ADF899}"/>
              </a:ext>
            </a:extLst>
          </p:cNvPr>
          <p:cNvSpPr>
            <a:spLocks noGrp="1"/>
          </p:cNvSpPr>
          <p:nvPr>
            <p:ph type="sldNum" sz="quarter" idx="4"/>
          </p:nvPr>
        </p:nvSpPr>
        <p:spPr>
          <a:xfrm>
            <a:off x="11328623" y="6586560"/>
            <a:ext cx="863377" cy="365125"/>
          </a:xfrm>
          <a:prstGeom prst="rect">
            <a:avLst/>
          </a:prstGeom>
        </p:spPr>
        <p:txBody>
          <a:bodyPr vert="horz" lIns="91440" tIns="45720" rIns="91440" bIns="45720" rtlCol="0" anchor="ctr"/>
          <a:lstStyle>
            <a:lvl1pPr algn="r">
              <a:defRPr sz="1200">
                <a:solidFill>
                  <a:schemeClr val="tx1"/>
                </a:solidFill>
                <a:latin typeface="Noto Sans JP Thin" panose="020B0200000000000000" pitchFamily="50" charset="-128"/>
                <a:ea typeface="Noto Sans JP Thin" panose="020B0200000000000000" pitchFamily="50" charset="-128"/>
              </a:defRPr>
            </a:lvl1pPr>
          </a:lstStyle>
          <a:p>
            <a:fld id="{403631C0-CCB5-48DE-B429-CFF9812FCC7E}" type="slidenum">
              <a:rPr lang="ja-JP" altLang="en-US" smtClean="0"/>
              <a:pPr/>
              <a:t>‹#›</a:t>
            </a:fld>
            <a:endParaRPr lang="ja-JP" altLang="en-US" dirty="0"/>
          </a:p>
        </p:txBody>
      </p:sp>
      <p:sp>
        <p:nvSpPr>
          <p:cNvPr id="9" name="Google Shape;26;p20">
            <a:extLst>
              <a:ext uri="{FF2B5EF4-FFF2-40B4-BE49-F238E27FC236}">
                <a16:creationId xmlns:a16="http://schemas.microsoft.com/office/drawing/2014/main" id="{F8745887-89A0-0A98-976F-8BBED76FE008}"/>
              </a:ext>
            </a:extLst>
          </p:cNvPr>
          <p:cNvSpPr txBox="1"/>
          <p:nvPr userDrawn="1"/>
        </p:nvSpPr>
        <p:spPr>
          <a:xfrm>
            <a:off x="109477" y="6706891"/>
            <a:ext cx="753900" cy="145791"/>
          </a:xfrm>
          <a:prstGeom prst="rect">
            <a:avLst/>
          </a:prstGeom>
          <a:solidFill>
            <a:srgbClr val="828282"/>
          </a:solidFill>
          <a:ln>
            <a:noFill/>
          </a:ln>
        </p:spPr>
        <p:txBody>
          <a:bodyPr spcFirstLastPara="1" wrap="square" lIns="0" tIns="0" rIns="0" bIns="0" anchor="ctr" anchorCtr="0">
            <a:normAutofit/>
          </a:bodyPr>
          <a:lstStyle/>
          <a:p>
            <a:pPr marL="0" marR="0" lvl="0" indent="0" algn="ctr" rtl="0">
              <a:lnSpc>
                <a:spcPct val="115000"/>
              </a:lnSpc>
              <a:spcBef>
                <a:spcPts val="0"/>
              </a:spcBef>
              <a:spcAft>
                <a:spcPts val="0"/>
              </a:spcAft>
              <a:buClr>
                <a:srgbClr val="000000"/>
              </a:buClr>
              <a:buSzPts val="800"/>
              <a:buFont typeface="Arial"/>
              <a:buNone/>
            </a:pPr>
            <a:r>
              <a:rPr lang="ja"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rPr>
              <a:t>confidential</a:t>
            </a:r>
            <a:endParaRPr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endParaRPr>
          </a:p>
        </p:txBody>
      </p:sp>
      <p:sp>
        <p:nvSpPr>
          <p:cNvPr id="10" name="Google Shape;27;p20">
            <a:extLst>
              <a:ext uri="{FF2B5EF4-FFF2-40B4-BE49-F238E27FC236}">
                <a16:creationId xmlns:a16="http://schemas.microsoft.com/office/drawing/2014/main" id="{F68CAAB3-6453-6DBD-54B1-213B235A7A8A}"/>
              </a:ext>
            </a:extLst>
          </p:cNvPr>
          <p:cNvSpPr txBox="1"/>
          <p:nvPr userDrawn="1"/>
        </p:nvSpPr>
        <p:spPr>
          <a:xfrm>
            <a:off x="5519250" y="6720342"/>
            <a:ext cx="1153500" cy="1230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ja" sz="800" b="0" i="0" u="none" strike="noStrike" cap="none" dirty="0">
                <a:solidFill>
                  <a:srgbClr val="9E9E9E"/>
                </a:solidFill>
                <a:latin typeface="Noto Sans"/>
                <a:ea typeface="Noto Sans"/>
                <a:cs typeface="Noto Sans"/>
                <a:sym typeface="Noto Sans"/>
              </a:rPr>
              <a:t>©︎Infomart Corporation</a:t>
            </a:r>
            <a:endParaRPr sz="800" b="0" i="0" u="none" strike="noStrike" cap="none" dirty="0">
              <a:solidFill>
                <a:srgbClr val="9E9E9E"/>
              </a:solidFill>
              <a:latin typeface="Noto Sans"/>
              <a:ea typeface="Noto Sans"/>
              <a:cs typeface="Noto Sans"/>
              <a:sym typeface="Noto Sans"/>
            </a:endParaRPr>
          </a:p>
        </p:txBody>
      </p:sp>
    </p:spTree>
    <p:extLst>
      <p:ext uri="{BB962C8B-B14F-4D97-AF65-F5344CB8AC3E}">
        <p14:creationId xmlns:p14="http://schemas.microsoft.com/office/powerpoint/2010/main" val="151853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12.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20.png" />
  <Relationship Id="rId7" Type="http://schemas.openxmlformats.org/officeDocument/2006/relationships/image" Target="../media/image23.png" />
  <Relationship Id="rId2" Type="http://schemas.openxmlformats.org/officeDocument/2006/relationships/notesSlide" Target="../notesSlides/notesSlide9.xml" />
  <Relationship Id="rId1" Type="http://schemas.openxmlformats.org/officeDocument/2006/relationships/slideLayout" Target="../slideLayouts/slideLayout1.xml" />
  <Relationship Id="rId6" Type="http://schemas.openxmlformats.org/officeDocument/2006/relationships/image" Target="../media/image22.png" />
  <Relationship Id="rId5" Type="http://schemas.openxmlformats.org/officeDocument/2006/relationships/image" Target="../media/image16.png" />
  <Relationship Id="rId4" Type="http://schemas.openxmlformats.org/officeDocument/2006/relationships/image" Target="../media/image21.png" />
</Relationships>
</file>

<file path=ppt/slides/_rels/slide12.xml.rels>&#65279;<?xml version="1.0" encoding="UTF-8" standalone="yes"?>
<Relationships xmlns="http://schemas.openxmlformats.org/package/2006/relationships">
  <Relationship Id="rId8" Type="http://schemas.openxmlformats.org/officeDocument/2006/relationships/image" Target="../media/image29.png" />
  <Relationship Id="rId3" Type="http://schemas.openxmlformats.org/officeDocument/2006/relationships/image" Target="../media/image24.png" />
  <Relationship Id="rId7" Type="http://schemas.openxmlformats.org/officeDocument/2006/relationships/image" Target="../media/image28.png" />
  <Relationship Id="rId2" Type="http://schemas.openxmlformats.org/officeDocument/2006/relationships/notesSlide" Target="../notesSlides/notesSlide10.xml" />
  <Relationship Id="rId1" Type="http://schemas.openxmlformats.org/officeDocument/2006/relationships/slideLayout" Target="../slideLayouts/slideLayout1.xml" />
  <Relationship Id="rId6" Type="http://schemas.openxmlformats.org/officeDocument/2006/relationships/image" Target="../media/image27.png" />
  <Relationship Id="rId5" Type="http://schemas.openxmlformats.org/officeDocument/2006/relationships/image" Target="../media/image26.png" />
  <Relationship Id="rId10" Type="http://schemas.openxmlformats.org/officeDocument/2006/relationships/image" Target="../media/image16.png" />
  <Relationship Id="rId4" Type="http://schemas.openxmlformats.org/officeDocument/2006/relationships/image" Target="../media/image25.png" />
  <Relationship Id="rId9" Type="http://schemas.microsoft.com/office/2007/relationships/hdphoto" Target="../media/hdphoto1.wdp" />
</Relationships>
</file>

<file path=ppt/slides/_rels/slide13.xml.rels>&#65279;<?xml version="1.0" encoding="UTF-8" standalone="yes"?>
<Relationships xmlns="http://schemas.openxmlformats.org/package/2006/relationships">
  <Relationship Id="rId8" Type="http://schemas.openxmlformats.org/officeDocument/2006/relationships/image" Target="../media/image29.png" />
  <Relationship Id="rId3" Type="http://schemas.openxmlformats.org/officeDocument/2006/relationships/image" Target="../media/image30.png" />
  <Relationship Id="rId7" Type="http://schemas.openxmlformats.org/officeDocument/2006/relationships/image" Target="../media/image28.png" />
  <Relationship Id="rId2" Type="http://schemas.openxmlformats.org/officeDocument/2006/relationships/notesSlide" Target="../notesSlides/notesSlide11.xml" />
  <Relationship Id="rId1" Type="http://schemas.openxmlformats.org/officeDocument/2006/relationships/slideLayout" Target="../slideLayouts/slideLayout1.xml" />
  <Relationship Id="rId6" Type="http://schemas.openxmlformats.org/officeDocument/2006/relationships/image" Target="../media/image27.png" />
  <Relationship Id="rId5" Type="http://schemas.openxmlformats.org/officeDocument/2006/relationships/image" Target="../media/image32.png" />
  <Relationship Id="rId10" Type="http://schemas.openxmlformats.org/officeDocument/2006/relationships/image" Target="../media/image16.png" />
  <Relationship Id="rId4" Type="http://schemas.openxmlformats.org/officeDocument/2006/relationships/image" Target="../media/image31.png" />
  <Relationship Id="rId9" Type="http://schemas.microsoft.com/office/2007/relationships/hdphoto" Target="../media/hdphoto1.wdp"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33.png" />
  <Relationship Id="rId2" Type="http://schemas.openxmlformats.org/officeDocument/2006/relationships/notesSlide" Target="../notesSlides/notesSlide12.xml" />
  <Relationship Id="rId1" Type="http://schemas.openxmlformats.org/officeDocument/2006/relationships/slideLayout" Target="../slideLayouts/slideLayout1.xml" />
  <Relationship Id="rId4" Type="http://schemas.openxmlformats.org/officeDocument/2006/relationships/image" Target="../media/image16.png"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34.png" />
  <Relationship Id="rId2" Type="http://schemas.openxmlformats.org/officeDocument/2006/relationships/notesSlide" Target="../notesSlides/notesSlide13.xml" />
  <Relationship Id="rId1" Type="http://schemas.openxmlformats.org/officeDocument/2006/relationships/slideLayout" Target="../slideLayouts/slideLayout1.xml" />
  <Relationship Id="rId4" Type="http://schemas.openxmlformats.org/officeDocument/2006/relationships/image" Target="../media/image16.png" />
</Relationships>
</file>

<file path=ppt/slides/_rels/slide17.xml.rels>&#65279;<?xml version="1.0" encoding="UTF-8" standalone="yes"?>
<Relationships xmlns="http://schemas.openxmlformats.org/package/2006/relationships">
  <Relationship Id="rId8" Type="http://schemas.openxmlformats.org/officeDocument/2006/relationships/image" Target="../media/image28.png" />
  <Relationship Id="rId3" Type="http://schemas.openxmlformats.org/officeDocument/2006/relationships/image" Target="../media/image35.png" />
  <Relationship Id="rId7" Type="http://schemas.openxmlformats.org/officeDocument/2006/relationships/image" Target="../media/image27.png" />
  <Relationship Id="rId2" Type="http://schemas.openxmlformats.org/officeDocument/2006/relationships/notesSlide" Target="../notesSlides/notesSlide14.xml" />
  <Relationship Id="rId1" Type="http://schemas.openxmlformats.org/officeDocument/2006/relationships/slideLayout" Target="../slideLayouts/slideLayout1.xml" />
  <Relationship Id="rId6" Type="http://schemas.openxmlformats.org/officeDocument/2006/relationships/image" Target="../media/image38.png" />
  <Relationship Id="rId5" Type="http://schemas.openxmlformats.org/officeDocument/2006/relationships/image" Target="../media/image37.png" />
  <Relationship Id="rId4" Type="http://schemas.openxmlformats.org/officeDocument/2006/relationships/image" Target="../media/image36.png" />
  <Relationship Id="rId9" Type="http://schemas.openxmlformats.org/officeDocument/2006/relationships/image" Target="../media/image39.pn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40.png" />
  <Relationship Id="rId2" Type="http://schemas.openxmlformats.org/officeDocument/2006/relationships/notesSlide" Target="../notesSlides/notesSlide15.xml" />
  <Relationship Id="rId1" Type="http://schemas.openxmlformats.org/officeDocument/2006/relationships/slideLayout" Target="../slideLayouts/slideLayout1.xml" />
  <Relationship Id="rId4" Type="http://schemas.openxmlformats.org/officeDocument/2006/relationships/image" Target="../media/image41.png"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40.png" />
  <Relationship Id="rId2" Type="http://schemas.openxmlformats.org/officeDocument/2006/relationships/notesSlide" Target="../notesSlides/notesSlide16.xml" />
  <Relationship Id="rId1" Type="http://schemas.openxmlformats.org/officeDocument/2006/relationships/slideLayout" Target="../slideLayouts/slideLayout1.xml" />
  <Relationship Id="rId5" Type="http://schemas.openxmlformats.org/officeDocument/2006/relationships/image" Target="../media/image43.png" />
  <Relationship Id="rId4" Type="http://schemas.openxmlformats.org/officeDocument/2006/relationships/image" Target="../media/image42.png"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44.png" />
  <Relationship Id="rId2" Type="http://schemas.openxmlformats.org/officeDocument/2006/relationships/notesSlide" Target="../notesSlides/notesSlide17.xml" />
  <Relationship Id="rId1" Type="http://schemas.openxmlformats.org/officeDocument/2006/relationships/slideLayout" Target="../slideLayouts/slideLayout1.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45.png" />
  <Relationship Id="rId2" Type="http://schemas.openxmlformats.org/officeDocument/2006/relationships/notesSlide" Target="../notesSlides/notesSlide18.xml" />
  <Relationship Id="rId1" Type="http://schemas.openxmlformats.org/officeDocument/2006/relationships/slideLayout" Target="../slideLayouts/slideLayout1.xml" />
  <Relationship Id="rId5" Type="http://schemas.openxmlformats.org/officeDocument/2006/relationships/image" Target="../media/image47.png" />
  <Relationship Id="rId4" Type="http://schemas.openxmlformats.org/officeDocument/2006/relationships/image" Target="../media/image46.png"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48.png" />
  <Relationship Id="rId2" Type="http://schemas.openxmlformats.org/officeDocument/2006/relationships/notesSlide" Target="../notesSlides/notesSlide19.xml" />
  <Relationship Id="rId1" Type="http://schemas.openxmlformats.org/officeDocument/2006/relationships/slideLayout" Target="../slideLayouts/slideLayout1.xml" />
  <Relationship Id="rId6" Type="http://schemas.openxmlformats.org/officeDocument/2006/relationships/image" Target="../media/image51.png" />
  <Relationship Id="rId5" Type="http://schemas.openxmlformats.org/officeDocument/2006/relationships/image" Target="../media/image50.png" />
  <Relationship Id="rId4" Type="http://schemas.openxmlformats.org/officeDocument/2006/relationships/image" Target="../media/image49.png"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52.png" />
  <Relationship Id="rId2" Type="http://schemas.openxmlformats.org/officeDocument/2006/relationships/notesSlide" Target="../notesSlides/notesSlide20.xml" />
  <Relationship Id="rId1" Type="http://schemas.openxmlformats.org/officeDocument/2006/relationships/slideLayout" Target="../slideLayouts/slideLayout1.xml" />
  <Relationship Id="rId5" Type="http://schemas.openxmlformats.org/officeDocument/2006/relationships/image" Target="../media/image54.png" />
  <Relationship Id="rId4" Type="http://schemas.openxmlformats.org/officeDocument/2006/relationships/image" Target="../media/image53.png"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55.png" />
  <Relationship Id="rId2" Type="http://schemas.openxmlformats.org/officeDocument/2006/relationships/notesSlide" Target="../notesSlides/notesSlide21.xml" />
  <Relationship Id="rId1" Type="http://schemas.openxmlformats.org/officeDocument/2006/relationships/slideLayout" Target="../slideLayouts/slideLayout1.xml" />
  <Relationship Id="rId5" Type="http://schemas.openxmlformats.org/officeDocument/2006/relationships/image" Target="../media/image57.png" />
  <Relationship Id="rId4" Type="http://schemas.openxmlformats.org/officeDocument/2006/relationships/image" Target="../media/image56.png" />
</Relationships>
</file>

<file path=ppt/slides/_rels/slide28.xml.rels>&#65279;<?xml version="1.0" encoding="UTF-8" standalone="yes"?>
<Relationships xmlns="http://schemas.openxmlformats.org/package/2006/relationships">
  <Relationship Id="rId8" Type="http://schemas.openxmlformats.org/officeDocument/2006/relationships/image" Target="../media/image60.png" />
  <Relationship Id="rId3" Type="http://schemas.openxmlformats.org/officeDocument/2006/relationships/image" Target="../media/image58.png" />
  <Relationship Id="rId7" Type="http://schemas.openxmlformats.org/officeDocument/2006/relationships/image" Target="../media/image28.png" />
  <Relationship Id="rId2" Type="http://schemas.openxmlformats.org/officeDocument/2006/relationships/notesSlide" Target="../notesSlides/notesSlide22.xml" />
  <Relationship Id="rId1" Type="http://schemas.openxmlformats.org/officeDocument/2006/relationships/slideLayout" Target="../slideLayouts/slideLayout1.xml" />
  <Relationship Id="rId6" Type="http://schemas.openxmlformats.org/officeDocument/2006/relationships/image" Target="../media/image27.png" />
  <Relationship Id="rId5" Type="http://schemas.openxmlformats.org/officeDocument/2006/relationships/image" Target="../media/image59.png" />
  <Relationship Id="rId4" Type="http://schemas.openxmlformats.org/officeDocument/2006/relationships/image" Target="../media/image16.png"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61.png" />
  <Relationship Id="rId2" Type="http://schemas.openxmlformats.org/officeDocument/2006/relationships/notesSlide" Target="../notesSlides/notesSlide23.xml" />
  <Relationship Id="rId1" Type="http://schemas.openxmlformats.org/officeDocument/2006/relationships/slideLayout" Target="../slideLayouts/slideLayout1.xml" />
  <Relationship Id="rId6" Type="http://schemas.openxmlformats.org/officeDocument/2006/relationships/image" Target="../media/image16.png" />
  <Relationship Id="rId5" Type="http://schemas.openxmlformats.org/officeDocument/2006/relationships/image" Target="../media/image63.png" />
  <Relationship Id="rId4" Type="http://schemas.openxmlformats.org/officeDocument/2006/relationships/image" Target="../media/image62.png"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64.png" />
  <Relationship Id="rId2" Type="http://schemas.openxmlformats.org/officeDocument/2006/relationships/notesSlide" Target="../notesSlides/notesSlide24.xml" />
  <Relationship Id="rId1" Type="http://schemas.openxmlformats.org/officeDocument/2006/relationships/slideLayout" Target="../slideLayouts/slideLayout1.xml" />
  <Relationship Id="rId4" Type="http://schemas.openxmlformats.org/officeDocument/2006/relationships/image" Target="../media/image65.png"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66.png" />
  <Relationship Id="rId2" Type="http://schemas.openxmlformats.org/officeDocument/2006/relationships/notesSlide" Target="../notesSlides/notesSlide25.xml" />
  <Relationship Id="rId1" Type="http://schemas.openxmlformats.org/officeDocument/2006/relationships/slideLayout" Target="../slideLayouts/slideLayout1.xml" />
  <Relationship Id="rId4" Type="http://schemas.openxmlformats.org/officeDocument/2006/relationships/image" Target="../media/image67.png"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1.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3.xml" />
  <Relationship Id="rId1" Type="http://schemas.openxmlformats.org/officeDocument/2006/relationships/slideLayout" Target="../slideLayouts/slideLayout1.xml" />
  <Relationship Id="rId5" Type="http://schemas.openxmlformats.org/officeDocument/2006/relationships/image" Target="../media/image7.png" />
  <Relationship Id="rId4" Type="http://schemas.openxmlformats.org/officeDocument/2006/relationships/image" Target="../media/image6.png"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4.xml" />
  <Relationship Id="rId1" Type="http://schemas.openxmlformats.org/officeDocument/2006/relationships/slideLayout" Target="../slideLayouts/slideLayout1.xml" />
  <Relationship Id="rId5" Type="http://schemas.openxmlformats.org/officeDocument/2006/relationships/image" Target="../media/image10.png" />
  <Relationship Id="rId4" Type="http://schemas.openxmlformats.org/officeDocument/2006/relationships/image" Target="../media/image9.pn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5.xml" />
  <Relationship Id="rId1" Type="http://schemas.openxmlformats.org/officeDocument/2006/relationships/slideLayout" Target="../slideLayouts/slideLayout1.xml" />
  <Relationship Id="rId4" Type="http://schemas.openxmlformats.org/officeDocument/2006/relationships/image" Target="../media/image12.pn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6.xml" />
  <Relationship Id="rId1" Type="http://schemas.openxmlformats.org/officeDocument/2006/relationships/slideLayout" Target="../slideLayouts/slideLayout1.xml" />
</Relationships>
</file>

<file path=ppt/slides/_rels/slide8.xml.rels>&#65279;<?xml version="1.0" encoding="UTF-8" standalone="yes"?>
<Relationships xmlns="http://schemas.openxmlformats.org/package/2006/relationships">
  <Relationship Id="rId7" Type="http://schemas.openxmlformats.org/officeDocument/2006/relationships/image" Target="../media/image17.png" />
  <Relationship Id="rId2" Type="http://schemas.openxmlformats.org/officeDocument/2006/relationships/notesSlide" Target="../notesSlides/notesSlide7.xml" />
  <Relationship Id="rId1" Type="http://schemas.openxmlformats.org/officeDocument/2006/relationships/slideLayout" Target="../slideLayouts/slideLayout1.xml" />
  <Relationship Id="rId6" Type="http://schemas.openxmlformats.org/officeDocument/2006/relationships/image" Target="../media/image16.png" />
  <Relationship Id="rId5" Type="http://schemas.openxmlformats.org/officeDocument/2006/relationships/image" Target="../media/image15.png" />
  <Relationship Id="rId4" Type="http://schemas.openxmlformats.org/officeDocument/2006/relationships/image" Target="../media/image14.png"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8.jpg" />
  <Relationship Id="rId2" Type="http://schemas.openxmlformats.org/officeDocument/2006/relationships/notesSlide" Target="../notesSlides/notesSlide8.xml" />
  <Relationship Id="rId1" Type="http://schemas.openxmlformats.org/officeDocument/2006/relationships/slideLayout" Target="../slideLayouts/slideLayout1.xml" />
  <Relationship Id="rId4" Type="http://schemas.openxmlformats.org/officeDocument/2006/relationships/image" Target="../media/image19.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a:cxnSpLocks/>
          </p:cNvCxnSpPr>
          <p:nvPr/>
        </p:nvCxnSpPr>
        <p:spPr>
          <a:xfrm>
            <a:off x="0" y="3225233"/>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CD4F31C-7D92-7B41-8FB9-BD9C58F3F8D8}"/>
              </a:ext>
            </a:extLst>
          </p:cNvPr>
          <p:cNvSpPr txBox="1"/>
          <p:nvPr/>
        </p:nvSpPr>
        <p:spPr>
          <a:xfrm>
            <a:off x="1960880" y="2643859"/>
            <a:ext cx="8726750" cy="523220"/>
          </a:xfrm>
          <a:prstGeom prst="rect">
            <a:avLst/>
          </a:prstGeom>
          <a:noFill/>
        </p:spPr>
        <p:txBody>
          <a:bodyPr wrap="square" rtlCol="0">
            <a:spAutoFit/>
          </a:bodyPr>
          <a:lstStyle/>
          <a:p>
            <a:r>
              <a:rPr lang="ja-JP" altLang="en-US" sz="2800" b="1" dirty="0">
                <a:latin typeface="BIZ UDPゴシック" panose="020B0400000000000000" pitchFamily="50" charset="-128"/>
                <a:ea typeface="BIZ UDPゴシック" panose="020B0400000000000000" pitchFamily="50" charset="-128"/>
              </a:rPr>
              <a:t>和泉市　</a:t>
            </a:r>
            <a:r>
              <a:rPr lang="ja-JP" altLang="ja-JP" sz="2800" b="1" dirty="0">
                <a:latin typeface="BIZ UDPゴシック" panose="020B0400000000000000" pitchFamily="50" charset="-128"/>
                <a:ea typeface="BIZ UDPゴシック" panose="020B0400000000000000" pitchFamily="50" charset="-128"/>
              </a:rPr>
              <a:t>電子請求書</a:t>
            </a:r>
            <a:r>
              <a:rPr lang="ja-JP" altLang="en-US" sz="2800" b="1" dirty="0">
                <a:latin typeface="BIZ UDPゴシック" panose="020B0400000000000000" pitchFamily="50" charset="-128"/>
                <a:ea typeface="BIZ UDPゴシック" panose="020B0400000000000000" pitchFamily="50" charset="-128"/>
              </a:rPr>
              <a:t>サービス　操作マニュアル</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B868AD4-F7F3-B947-41C2-98D84879181B}"/>
              </a:ext>
            </a:extLst>
          </p:cNvPr>
          <p:cNvSpPr txBox="1"/>
          <p:nvPr/>
        </p:nvSpPr>
        <p:spPr>
          <a:xfrm>
            <a:off x="3474720" y="1265909"/>
            <a:ext cx="184731" cy="369332"/>
          </a:xfrm>
          <a:prstGeom prst="rect">
            <a:avLst/>
          </a:prstGeom>
          <a:noFill/>
        </p:spPr>
        <p:txBody>
          <a:bodyPr wrap="none" rtlCol="0">
            <a:spAutoFit/>
          </a:bodyPr>
          <a:lstStyle/>
          <a:p>
            <a:endParaRPr kumimoji="1" lang="ja-JP" altLang="en-US" dirty="0">
              <a:latin typeface="Noto sans JP"/>
            </a:endParaRPr>
          </a:p>
        </p:txBody>
      </p:sp>
      <p:pic>
        <p:nvPicPr>
          <p:cNvPr id="5" name="Google Shape;28;p20">
            <a:extLst>
              <a:ext uri="{FF2B5EF4-FFF2-40B4-BE49-F238E27FC236}">
                <a16:creationId xmlns:a16="http://schemas.microsoft.com/office/drawing/2014/main" id="{64622E4F-8382-469F-E0BF-FE4676C957E4}"/>
              </a:ext>
            </a:extLst>
          </p:cNvPr>
          <p:cNvPicPr preferRelativeResize="0"/>
          <p:nvPr/>
        </p:nvPicPr>
        <p:blipFill rotWithShape="1">
          <a:blip r:embed="rId3">
            <a:alphaModFix/>
          </a:blip>
          <a:srcRect l="-640" r="639"/>
          <a:stretch/>
        </p:blipFill>
        <p:spPr>
          <a:xfrm>
            <a:off x="5322847" y="6277234"/>
            <a:ext cx="1546306" cy="545977"/>
          </a:xfrm>
          <a:prstGeom prst="rect">
            <a:avLst/>
          </a:prstGeom>
          <a:noFill/>
          <a:ln>
            <a:noFill/>
          </a:ln>
        </p:spPr>
      </p:pic>
    </p:spTree>
    <p:extLst>
      <p:ext uri="{BB962C8B-B14F-4D97-AF65-F5344CB8AC3E}">
        <p14:creationId xmlns:p14="http://schemas.microsoft.com/office/powerpoint/2010/main" val="6053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初期設定　＜会社情報・振込先口座設定＞　</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11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C5ACD675-6B40-F8A6-E074-20F65CE76469}"/>
              </a:ext>
            </a:extLst>
          </p:cNvPr>
          <p:cNvPicPr>
            <a:picLocks noChangeAspect="1"/>
          </p:cNvPicPr>
          <p:nvPr/>
        </p:nvPicPr>
        <p:blipFill>
          <a:blip r:embed="rId3"/>
          <a:stretch>
            <a:fillRect/>
          </a:stretch>
        </p:blipFill>
        <p:spPr>
          <a:xfrm>
            <a:off x="6752170" y="2381426"/>
            <a:ext cx="4462127" cy="3988519"/>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会社情報の登録　</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solidFill>
                  <a:srgbClr val="C00000"/>
                </a:solidFill>
                <a:latin typeface="BIZ UDPゴシック" panose="020B0400000000000000" pitchFamily="50" charset="-128"/>
                <a:ea typeface="BIZ UDPゴシック" panose="020B0400000000000000" pitchFamily="50" charset="-128"/>
              </a:rPr>
              <a:t>登録必須</a:t>
            </a:r>
            <a:r>
              <a:rPr lang="en-US" altLang="ja-JP" sz="2000" b="1" dirty="0">
                <a:solidFill>
                  <a:srgbClr val="C00000"/>
                </a:solidFill>
                <a:latin typeface="BIZ UDPゴシック" panose="020B0400000000000000" pitchFamily="50" charset="-128"/>
                <a:ea typeface="BIZ UDPゴシック" panose="020B0400000000000000" pitchFamily="50" charset="-128"/>
              </a:rPr>
              <a:t>】</a:t>
            </a:r>
          </a:p>
        </p:txBody>
      </p:sp>
      <p:sp>
        <p:nvSpPr>
          <p:cNvPr id="36" name="テキスト ボックス 35">
            <a:extLst>
              <a:ext uri="{FF2B5EF4-FFF2-40B4-BE49-F238E27FC236}">
                <a16:creationId xmlns:a16="http://schemas.microsoft.com/office/drawing/2014/main" id="{E5E4738F-54D1-F636-C3D5-57C2A0ADA98D}"/>
              </a:ext>
            </a:extLst>
          </p:cNvPr>
          <p:cNvSpPr txBox="1"/>
          <p:nvPr/>
        </p:nvSpPr>
        <p:spPr>
          <a:xfrm>
            <a:off x="6725404" y="2097631"/>
            <a:ext cx="280033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≪会社情報　サンプル画面≫</a:t>
            </a:r>
          </a:p>
        </p:txBody>
      </p:sp>
      <p:sp>
        <p:nvSpPr>
          <p:cNvPr id="38" name="テキスト ボックス 37">
            <a:extLst>
              <a:ext uri="{FF2B5EF4-FFF2-40B4-BE49-F238E27FC236}">
                <a16:creationId xmlns:a16="http://schemas.microsoft.com/office/drawing/2014/main" id="{62F6B029-E793-A84E-D458-61E2205BDC61}"/>
              </a:ext>
            </a:extLst>
          </p:cNvPr>
          <p:cNvSpPr txBox="1"/>
          <p:nvPr/>
        </p:nvSpPr>
        <p:spPr>
          <a:xfrm>
            <a:off x="6336672" y="2292329"/>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❺</a:t>
            </a:r>
          </a:p>
        </p:txBody>
      </p:sp>
      <p:sp>
        <p:nvSpPr>
          <p:cNvPr id="48" name="正方形/長方形 47">
            <a:extLst>
              <a:ext uri="{FF2B5EF4-FFF2-40B4-BE49-F238E27FC236}">
                <a16:creationId xmlns:a16="http://schemas.microsoft.com/office/drawing/2014/main" id="{E5279847-D539-FD50-492F-1B82A1331ADF}"/>
              </a:ext>
            </a:extLst>
          </p:cNvPr>
          <p:cNvSpPr/>
          <p:nvPr/>
        </p:nvSpPr>
        <p:spPr>
          <a:xfrm>
            <a:off x="7682254" y="4527351"/>
            <a:ext cx="2235807" cy="72795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631489" y="1375222"/>
            <a:ext cx="5031166" cy="1984261"/>
          </a:xfrm>
          <a:prstGeom prst="rect">
            <a:avLst/>
          </a:prstGeom>
          <a:noFill/>
        </p:spPr>
        <p:txBody>
          <a:bodyPr wrap="square" rtlCol="0">
            <a:spAutoFit/>
          </a:bodyPr>
          <a:lstStyle/>
          <a:p>
            <a:pPr>
              <a:lnSpc>
                <a:spcPct val="150000"/>
              </a:lnSpc>
            </a:pPr>
            <a:r>
              <a:rPr lang="ja-JP" altLang="en-US" sz="1200" b="1" i="0" dirty="0">
                <a:effectLst/>
                <a:latin typeface="BIZ UDPゴシック" panose="020B0400000000000000" pitchFamily="50" charset="-128"/>
                <a:ea typeface="BIZ UDPゴシック" panose="020B0400000000000000" pitchFamily="50" charset="-128"/>
              </a:rPr>
              <a:t>取引先に表示される貴社会社情報の設定です。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「サービス選択」を選択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「設定・登録」を選択</a:t>
            </a:r>
            <a:endParaRPr lang="en-US" altLang="ja-JP" sz="1200" b="0" i="0" dirty="0">
              <a:effectLst/>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「会社・組織・権限設定」を選択</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　</a:t>
            </a:r>
            <a:r>
              <a:rPr lang="ja-JP" altLang="en-US" sz="1200" dirty="0">
                <a:latin typeface="BIZ UDPゴシック" panose="020B0400000000000000" pitchFamily="50" charset="-128"/>
                <a:ea typeface="BIZ UDPゴシック" panose="020B0400000000000000" pitchFamily="50" charset="-128"/>
              </a:rPr>
              <a:t>「会社概要変更」を選択</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solidFill>
                  <a:srgbClr val="C00000"/>
                </a:solidFill>
                <a:latin typeface="BIZ UDPゴシック" panose="020B0400000000000000" pitchFamily="50" charset="-128"/>
                <a:ea typeface="BIZ UDPゴシック" panose="020B0400000000000000" pitchFamily="50" charset="-128"/>
              </a:rPr>
              <a:t>❺　</a:t>
            </a:r>
            <a:r>
              <a:rPr lang="ja-JP" altLang="en-US" sz="1200" dirty="0">
                <a:solidFill>
                  <a:srgbClr val="C00000"/>
                </a:solidFill>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必要事項を入力し、　　　　　　と　　　　   　　   をクリックします</a:t>
            </a:r>
            <a:r>
              <a:rPr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　　　</a:t>
            </a:r>
            <a:endParaRPr kumimoji="1" lang="ja-JP" altLang="en-US" sz="1200" dirty="0">
              <a:solidFill>
                <a:srgbClr val="C00000"/>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4F9D5070-7BC9-ADC5-F49D-2C39366F6C15}"/>
              </a:ext>
            </a:extLst>
          </p:cNvPr>
          <p:cNvPicPr>
            <a:picLocks noChangeAspect="1"/>
          </p:cNvPicPr>
          <p:nvPr/>
        </p:nvPicPr>
        <p:blipFill>
          <a:blip r:embed="rId4"/>
          <a:stretch>
            <a:fillRect/>
          </a:stretch>
        </p:blipFill>
        <p:spPr>
          <a:xfrm>
            <a:off x="586079" y="3385149"/>
            <a:ext cx="5076576" cy="2895683"/>
          </a:xfrm>
          <a:prstGeom prst="rect">
            <a:avLst/>
          </a:prstGeom>
          <a:ln>
            <a:solidFill>
              <a:schemeClr val="bg2">
                <a:lumMod val="75000"/>
              </a:schemeClr>
            </a:solidFill>
          </a:ln>
        </p:spPr>
      </p:pic>
      <p:pic>
        <p:nvPicPr>
          <p:cNvPr id="5" name="図 4">
            <a:extLst>
              <a:ext uri="{FF2B5EF4-FFF2-40B4-BE49-F238E27FC236}">
                <a16:creationId xmlns:a16="http://schemas.microsoft.com/office/drawing/2014/main" id="{C86E5594-B6B3-D792-E768-DDD8E4DC75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flipH="1">
            <a:off x="2126282" y="3857481"/>
            <a:ext cx="368131" cy="452493"/>
          </a:xfrm>
          <a:prstGeom prst="rect">
            <a:avLst/>
          </a:prstGeom>
        </p:spPr>
      </p:pic>
      <p:sp>
        <p:nvSpPr>
          <p:cNvPr id="6" name="正方形/長方形 5">
            <a:extLst>
              <a:ext uri="{FF2B5EF4-FFF2-40B4-BE49-F238E27FC236}">
                <a16:creationId xmlns:a16="http://schemas.microsoft.com/office/drawing/2014/main" id="{D8225AE7-FD1D-E6D9-7EA4-FCE217A1D912}"/>
              </a:ext>
            </a:extLst>
          </p:cNvPr>
          <p:cNvSpPr/>
          <p:nvPr/>
        </p:nvSpPr>
        <p:spPr>
          <a:xfrm>
            <a:off x="4797068" y="3429000"/>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9834443-0911-B58F-4127-008A31372628}"/>
              </a:ext>
            </a:extLst>
          </p:cNvPr>
          <p:cNvSpPr txBox="1"/>
          <p:nvPr/>
        </p:nvSpPr>
        <p:spPr>
          <a:xfrm>
            <a:off x="4243164" y="3550229"/>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586079" y="971897"/>
            <a:ext cx="478133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solidFill>
                  <a:latin typeface="BIZ UDPゴシック" panose="020B0400000000000000" pitchFamily="50" charset="-128"/>
                  <a:ea typeface="BIZ UDPゴシック" panose="020B0400000000000000" pitchFamily="50" charset="-128"/>
                </a:rPr>
                <a:t>会社情報の登録</a:t>
              </a: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17" name="正方形/長方形 16">
            <a:extLst>
              <a:ext uri="{FF2B5EF4-FFF2-40B4-BE49-F238E27FC236}">
                <a16:creationId xmlns:a16="http://schemas.microsoft.com/office/drawing/2014/main" id="{1645D9C3-9EA8-8610-0E00-4F4542B87742}"/>
              </a:ext>
            </a:extLst>
          </p:cNvPr>
          <p:cNvSpPr/>
          <p:nvPr/>
        </p:nvSpPr>
        <p:spPr>
          <a:xfrm>
            <a:off x="4569103" y="3653291"/>
            <a:ext cx="624334"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B85E6084-9DFC-B366-7015-324D088512E8}"/>
              </a:ext>
            </a:extLst>
          </p:cNvPr>
          <p:cNvSpPr txBox="1"/>
          <p:nvPr/>
        </p:nvSpPr>
        <p:spPr>
          <a:xfrm>
            <a:off x="4465772" y="3298271"/>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98ACF5A7-33C3-B2AB-37BF-1F9174A022FE}"/>
              </a:ext>
            </a:extLst>
          </p:cNvPr>
          <p:cNvSpPr/>
          <p:nvPr/>
        </p:nvSpPr>
        <p:spPr>
          <a:xfrm>
            <a:off x="1259212" y="3956611"/>
            <a:ext cx="791530" cy="1271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1D441545-EF40-96AB-EDC8-4E633C9F1A19}"/>
              </a:ext>
            </a:extLst>
          </p:cNvPr>
          <p:cNvSpPr txBox="1"/>
          <p:nvPr/>
        </p:nvSpPr>
        <p:spPr>
          <a:xfrm>
            <a:off x="913057" y="3817670"/>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❸</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CB5C052-5E6A-59E8-6F5E-522FAFE3687C}"/>
              </a:ext>
            </a:extLst>
          </p:cNvPr>
          <p:cNvSpPr/>
          <p:nvPr/>
        </p:nvSpPr>
        <p:spPr>
          <a:xfrm>
            <a:off x="1001577" y="4323644"/>
            <a:ext cx="791530" cy="1271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2A4DC59-19FB-9862-2130-26800676B7A0}"/>
              </a:ext>
            </a:extLst>
          </p:cNvPr>
          <p:cNvSpPr txBox="1"/>
          <p:nvPr/>
        </p:nvSpPr>
        <p:spPr>
          <a:xfrm>
            <a:off x="628120" y="4191020"/>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❹</a:t>
            </a:r>
          </a:p>
        </p:txBody>
      </p:sp>
      <p:pic>
        <p:nvPicPr>
          <p:cNvPr id="29" name="図 28">
            <a:extLst>
              <a:ext uri="{FF2B5EF4-FFF2-40B4-BE49-F238E27FC236}">
                <a16:creationId xmlns:a16="http://schemas.microsoft.com/office/drawing/2014/main" id="{332CF97B-900F-561C-C49D-3B4776F2566D}"/>
              </a:ext>
            </a:extLst>
          </p:cNvPr>
          <p:cNvPicPr>
            <a:picLocks noChangeAspect="1"/>
          </p:cNvPicPr>
          <p:nvPr/>
        </p:nvPicPr>
        <p:blipFill>
          <a:blip r:embed="rId6"/>
          <a:stretch>
            <a:fillRect/>
          </a:stretch>
        </p:blipFill>
        <p:spPr>
          <a:xfrm>
            <a:off x="2363875" y="2821756"/>
            <a:ext cx="839064" cy="228836"/>
          </a:xfrm>
          <a:prstGeom prst="rect">
            <a:avLst/>
          </a:prstGeom>
        </p:spPr>
      </p:pic>
      <p:pic>
        <p:nvPicPr>
          <p:cNvPr id="31" name="図 30">
            <a:extLst>
              <a:ext uri="{FF2B5EF4-FFF2-40B4-BE49-F238E27FC236}">
                <a16:creationId xmlns:a16="http://schemas.microsoft.com/office/drawing/2014/main" id="{B781F32F-618F-D5D0-D4E2-E6E84287D547}"/>
              </a:ext>
            </a:extLst>
          </p:cNvPr>
          <p:cNvPicPr>
            <a:picLocks noChangeAspect="1"/>
          </p:cNvPicPr>
          <p:nvPr/>
        </p:nvPicPr>
        <p:blipFill>
          <a:blip r:embed="rId7"/>
          <a:stretch>
            <a:fillRect/>
          </a:stretch>
        </p:blipFill>
        <p:spPr>
          <a:xfrm>
            <a:off x="3318836" y="2819778"/>
            <a:ext cx="715517" cy="238506"/>
          </a:xfrm>
          <a:prstGeom prst="rect">
            <a:avLst/>
          </a:prstGeom>
        </p:spPr>
      </p:pic>
      <p:sp>
        <p:nvSpPr>
          <p:cNvPr id="9" name="正方形/長方形 8">
            <a:extLst>
              <a:ext uri="{FF2B5EF4-FFF2-40B4-BE49-F238E27FC236}">
                <a16:creationId xmlns:a16="http://schemas.microsoft.com/office/drawing/2014/main" id="{D47DB6BA-3E77-B0DA-44F1-3E615BBF14A0}"/>
              </a:ext>
            </a:extLst>
          </p:cNvPr>
          <p:cNvSpPr/>
          <p:nvPr/>
        </p:nvSpPr>
        <p:spPr>
          <a:xfrm>
            <a:off x="6752170" y="2362461"/>
            <a:ext cx="4462127" cy="400748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2" name="角丸四角形 45">
            <a:extLst>
              <a:ext uri="{FF2B5EF4-FFF2-40B4-BE49-F238E27FC236}">
                <a16:creationId xmlns:a16="http://schemas.microsoft.com/office/drawing/2014/main" id="{3492F21E-60F2-6181-305C-112798E30B1D}"/>
              </a:ext>
            </a:extLst>
          </p:cNvPr>
          <p:cNvSpPr/>
          <p:nvPr/>
        </p:nvSpPr>
        <p:spPr>
          <a:xfrm>
            <a:off x="9997798" y="4457601"/>
            <a:ext cx="1829466" cy="797702"/>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rgbClr val="C00000"/>
                </a:solidFill>
                <a:latin typeface="BIZ UDPゴシック" panose="020B0400000000000000" pitchFamily="50" charset="-128"/>
                <a:ea typeface="BIZ UDPゴシック" panose="020B0400000000000000" pitchFamily="50" charset="-128"/>
              </a:rPr>
              <a:t>下記情報も入力必須です</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a:p>
            <a:endParaRPr lang="en-US" altLang="ja-JP" sz="1000" dirty="0">
              <a:solidFill>
                <a:srgbClr val="C00000"/>
              </a:solidFill>
              <a:latin typeface="BIZ UDPゴシック" panose="020B0400000000000000" pitchFamily="50" charset="-128"/>
              <a:ea typeface="BIZ UDPゴシック" panose="020B0400000000000000" pitchFamily="50" charset="-128"/>
            </a:endParaRPr>
          </a:p>
          <a:p>
            <a:r>
              <a:rPr lang="ja-JP" altLang="en-US" sz="1000" dirty="0">
                <a:solidFill>
                  <a:srgbClr val="C00000"/>
                </a:solidFill>
                <a:latin typeface="BIZ UDPゴシック" panose="020B0400000000000000" pitchFamily="50" charset="-128"/>
                <a:ea typeface="BIZ UDPゴシック" panose="020B0400000000000000" pitchFamily="50" charset="-128"/>
              </a:rPr>
              <a:t>・代表者職</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a:p>
            <a:r>
              <a:rPr lang="ja-JP" altLang="en-US" sz="1000" dirty="0">
                <a:solidFill>
                  <a:srgbClr val="C00000"/>
                </a:solidFill>
                <a:latin typeface="BIZ UDPゴシック" panose="020B0400000000000000" pitchFamily="50" charset="-128"/>
                <a:ea typeface="BIZ UDPゴシック" panose="020B0400000000000000" pitchFamily="50" charset="-128"/>
              </a:rPr>
              <a:t>・代表者氏名</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a:p>
            <a:endParaRPr lang="en-US" altLang="ja-JP"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332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55840686-5BC1-1BCE-B84E-27932256C1E4}"/>
              </a:ext>
            </a:extLst>
          </p:cNvPr>
          <p:cNvPicPr>
            <a:picLocks noChangeAspect="1"/>
          </p:cNvPicPr>
          <p:nvPr/>
        </p:nvPicPr>
        <p:blipFill>
          <a:blip r:embed="rId3"/>
          <a:stretch>
            <a:fillRect/>
          </a:stretch>
        </p:blipFill>
        <p:spPr>
          <a:xfrm>
            <a:off x="508199" y="3286824"/>
            <a:ext cx="5394707" cy="3024778"/>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0"/>
            <a:ext cx="7804354"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＜振込先口座の登録＞ </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solidFill>
                  <a:srgbClr val="C00000"/>
                </a:solidFill>
                <a:latin typeface="BIZ UDPゴシック" panose="020B0400000000000000" pitchFamily="50" charset="-128"/>
                <a:ea typeface="BIZ UDPゴシック" panose="020B0400000000000000" pitchFamily="50" charset="-128"/>
              </a:rPr>
              <a:t>登録必須</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solidFill>
                  <a:srgbClr val="C00000"/>
                </a:solidFill>
                <a:latin typeface="BIZ UDPゴシック" panose="020B0400000000000000" pitchFamily="50" charset="-128"/>
                <a:ea typeface="BIZ UDPゴシック" panose="020B0400000000000000" pitchFamily="50" charset="-128"/>
              </a:rPr>
              <a:t>　</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solidFill>
                  <a:latin typeface="BIZ UDPゴシック" panose="020B0400000000000000" pitchFamily="50" charset="-128"/>
                  <a:ea typeface="BIZ UDPゴシック" panose="020B0400000000000000" pitchFamily="50" charset="-128"/>
                </a:rPr>
                <a:t>請求書に記載する振込先口座の設定</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659970" y="1353310"/>
            <a:ext cx="5031166" cy="322268"/>
          </a:xfrm>
          <a:prstGeom prst="rect">
            <a:avLst/>
          </a:prstGeom>
          <a:noFill/>
        </p:spPr>
        <p:txBody>
          <a:bodyPr wrap="square" rtlCol="0">
            <a:spAutoFit/>
          </a:bodyPr>
          <a:lstStyle/>
          <a:p>
            <a:pPr>
              <a:lnSpc>
                <a:spcPct val="150000"/>
              </a:lnSpc>
            </a:pPr>
            <a:r>
              <a:rPr lang="ja-JP" altLang="en-US" sz="1200" b="1" dirty="0">
                <a:latin typeface="BIZ UDPゴシック" panose="020B0400000000000000" pitchFamily="50" charset="-128"/>
                <a:ea typeface="BIZ UDPゴシック" panose="020B0400000000000000" pitchFamily="50" charset="-128"/>
              </a:rPr>
              <a:t>入金方法が振込の場合に設定します。</a:t>
            </a:r>
            <a:endParaRPr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659970" y="1698862"/>
            <a:ext cx="5031166" cy="897425"/>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「サービス選択」を選択</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「請求書」を選択</a:t>
            </a:r>
            <a:endParaRPr lang="en-US" altLang="ja-JP" sz="1200" b="0" i="0" dirty="0">
              <a:effectLst/>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「振込先口座一覧」を選択します。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7517441-9E4B-2C89-EC79-BEC610194B5E}"/>
              </a:ext>
            </a:extLst>
          </p:cNvPr>
          <p:cNvSpPr/>
          <p:nvPr/>
        </p:nvSpPr>
        <p:spPr>
          <a:xfrm>
            <a:off x="2693507" y="5458325"/>
            <a:ext cx="964093" cy="22896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53705FFD-FC8E-6E42-5806-B7C38D68FDFF}"/>
              </a:ext>
            </a:extLst>
          </p:cNvPr>
          <p:cNvSpPr txBox="1"/>
          <p:nvPr/>
        </p:nvSpPr>
        <p:spPr>
          <a:xfrm>
            <a:off x="2480337" y="5133291"/>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❸</a:t>
            </a:r>
          </a:p>
        </p:txBody>
      </p:sp>
      <p:pic>
        <p:nvPicPr>
          <p:cNvPr id="19" name="図 18">
            <a:extLst>
              <a:ext uri="{FF2B5EF4-FFF2-40B4-BE49-F238E27FC236}">
                <a16:creationId xmlns:a16="http://schemas.microsoft.com/office/drawing/2014/main" id="{07360B63-CE31-773D-FC77-D01314B18E0F}"/>
              </a:ext>
            </a:extLst>
          </p:cNvPr>
          <p:cNvPicPr>
            <a:picLocks noChangeAspect="1"/>
          </p:cNvPicPr>
          <p:nvPr/>
        </p:nvPicPr>
        <p:blipFill>
          <a:blip r:embed="rId4"/>
          <a:stretch>
            <a:fillRect/>
          </a:stretch>
        </p:blipFill>
        <p:spPr>
          <a:xfrm>
            <a:off x="7020791" y="3636332"/>
            <a:ext cx="3721549" cy="2753404"/>
          </a:xfrm>
          <a:prstGeom prst="rect">
            <a:avLst/>
          </a:prstGeom>
          <a:ln>
            <a:solidFill>
              <a:schemeClr val="bg2">
                <a:lumMod val="75000"/>
              </a:schemeClr>
            </a:solidFill>
          </a:ln>
        </p:spPr>
      </p:pic>
      <p:grpSp>
        <p:nvGrpSpPr>
          <p:cNvPr id="29" name="グループ化 28">
            <a:extLst>
              <a:ext uri="{FF2B5EF4-FFF2-40B4-BE49-F238E27FC236}">
                <a16:creationId xmlns:a16="http://schemas.microsoft.com/office/drawing/2014/main" id="{97B98D5E-006F-6B48-DD85-38E958CD06C9}"/>
              </a:ext>
            </a:extLst>
          </p:cNvPr>
          <p:cNvGrpSpPr/>
          <p:nvPr/>
        </p:nvGrpSpPr>
        <p:grpSpPr>
          <a:xfrm>
            <a:off x="6995074" y="1673938"/>
            <a:ext cx="3698300" cy="1634879"/>
            <a:chOff x="6617326" y="1400255"/>
            <a:chExt cx="4509996" cy="1920838"/>
          </a:xfrm>
        </p:grpSpPr>
        <p:pic>
          <p:nvPicPr>
            <p:cNvPr id="21" name="図 20">
              <a:extLst>
                <a:ext uri="{FF2B5EF4-FFF2-40B4-BE49-F238E27FC236}">
                  <a16:creationId xmlns:a16="http://schemas.microsoft.com/office/drawing/2014/main" id="{80F63B68-9B11-12CF-55CD-91ADD9E71C2B}"/>
                </a:ext>
              </a:extLst>
            </p:cNvPr>
            <p:cNvPicPr>
              <a:picLocks noChangeAspect="1"/>
            </p:cNvPicPr>
            <p:nvPr/>
          </p:nvPicPr>
          <p:blipFill>
            <a:blip r:embed="rId5"/>
            <a:stretch>
              <a:fillRect/>
            </a:stretch>
          </p:blipFill>
          <p:spPr>
            <a:xfrm>
              <a:off x="6617326" y="1400255"/>
              <a:ext cx="4509996" cy="1920838"/>
            </a:xfrm>
            <a:prstGeom prst="rect">
              <a:avLst/>
            </a:prstGeom>
            <a:ln>
              <a:solidFill>
                <a:schemeClr val="bg2">
                  <a:lumMod val="75000"/>
                </a:schemeClr>
              </a:solidFill>
            </a:ln>
          </p:spPr>
        </p:pic>
        <p:sp>
          <p:nvSpPr>
            <p:cNvPr id="22" name="正方形/長方形 21">
              <a:extLst>
                <a:ext uri="{FF2B5EF4-FFF2-40B4-BE49-F238E27FC236}">
                  <a16:creationId xmlns:a16="http://schemas.microsoft.com/office/drawing/2014/main" id="{DEB57331-9782-745B-DB25-C74ABBC01569}"/>
                </a:ext>
              </a:extLst>
            </p:cNvPr>
            <p:cNvSpPr/>
            <p:nvPr/>
          </p:nvSpPr>
          <p:spPr>
            <a:xfrm>
              <a:off x="6642076" y="2610000"/>
              <a:ext cx="761901" cy="15983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7314446" y="2425333"/>
              <a:ext cx="506691" cy="4339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❹</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sp>
        <p:nvSpPr>
          <p:cNvPr id="26" name="テキスト ボックス 25">
            <a:extLst>
              <a:ext uri="{FF2B5EF4-FFF2-40B4-BE49-F238E27FC236}">
                <a16:creationId xmlns:a16="http://schemas.microsoft.com/office/drawing/2014/main" id="{B421F667-B11F-77FE-4C58-D1438C28E455}"/>
              </a:ext>
            </a:extLst>
          </p:cNvPr>
          <p:cNvSpPr txBox="1"/>
          <p:nvPr/>
        </p:nvSpPr>
        <p:spPr>
          <a:xfrm>
            <a:off x="6486366" y="909727"/>
            <a:ext cx="5443364" cy="613822"/>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「口座を新規登録する」を選択します。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❺</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「振込先」を入力後、　　　　　　　　　　　　　　を選択して完了です。</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749756B8-133D-C8D5-D31B-393D53791575}"/>
              </a:ext>
            </a:extLst>
          </p:cNvPr>
          <p:cNvPicPr>
            <a:picLocks noChangeAspect="1"/>
          </p:cNvPicPr>
          <p:nvPr/>
        </p:nvPicPr>
        <p:blipFill>
          <a:blip r:embed="rId6"/>
          <a:stretch>
            <a:fillRect/>
          </a:stretch>
        </p:blipFill>
        <p:spPr>
          <a:xfrm>
            <a:off x="8189264" y="1256399"/>
            <a:ext cx="655853" cy="285042"/>
          </a:xfrm>
          <a:prstGeom prst="rect">
            <a:avLst/>
          </a:prstGeom>
        </p:spPr>
      </p:pic>
      <p:pic>
        <p:nvPicPr>
          <p:cNvPr id="28" name="図 27">
            <a:extLst>
              <a:ext uri="{FF2B5EF4-FFF2-40B4-BE49-F238E27FC236}">
                <a16:creationId xmlns:a16="http://schemas.microsoft.com/office/drawing/2014/main" id="{D0BA34DC-5E21-36B9-BA55-5D8CF63A7F8B}"/>
              </a:ext>
            </a:extLst>
          </p:cNvPr>
          <p:cNvPicPr>
            <a:picLocks noChangeAspect="1"/>
          </p:cNvPicPr>
          <p:nvPr/>
        </p:nvPicPr>
        <p:blipFill>
          <a:blip r:embed="rId7"/>
          <a:stretch>
            <a:fillRect/>
          </a:stretch>
        </p:blipFill>
        <p:spPr>
          <a:xfrm>
            <a:off x="8903214" y="1237292"/>
            <a:ext cx="655853" cy="285043"/>
          </a:xfrm>
          <a:prstGeom prst="rect">
            <a:avLst/>
          </a:prstGeom>
        </p:spPr>
      </p:pic>
      <p:pic>
        <p:nvPicPr>
          <p:cNvPr id="30" name="図 29">
            <a:extLst>
              <a:ext uri="{FF2B5EF4-FFF2-40B4-BE49-F238E27FC236}">
                <a16:creationId xmlns:a16="http://schemas.microsoft.com/office/drawing/2014/main" id="{25C7801D-AD1A-4FBD-9A35-FDC405187000}"/>
              </a:ext>
            </a:extLst>
          </p:cNvPr>
          <p:cNvPicPr>
            <a:picLocks noChangeAspect="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rot="11296126" flipH="1" flipV="1">
            <a:off x="9802871" y="3098640"/>
            <a:ext cx="967501" cy="967501"/>
          </a:xfrm>
          <a:prstGeom prst="rect">
            <a:avLst/>
          </a:prstGeom>
        </p:spPr>
      </p:pic>
      <p:sp>
        <p:nvSpPr>
          <p:cNvPr id="31" name="正方形/長方形 30">
            <a:extLst>
              <a:ext uri="{FF2B5EF4-FFF2-40B4-BE49-F238E27FC236}">
                <a16:creationId xmlns:a16="http://schemas.microsoft.com/office/drawing/2014/main" id="{5C6CA7DB-4324-E6DB-1603-F67EC1D6CFA5}"/>
              </a:ext>
            </a:extLst>
          </p:cNvPr>
          <p:cNvSpPr/>
          <p:nvPr/>
        </p:nvSpPr>
        <p:spPr>
          <a:xfrm>
            <a:off x="7015370" y="4208825"/>
            <a:ext cx="3721549" cy="218091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B1B47AA-A7F1-110D-9C2B-B7F032EFC668}"/>
              </a:ext>
            </a:extLst>
          </p:cNvPr>
          <p:cNvSpPr txBox="1"/>
          <p:nvPr/>
        </p:nvSpPr>
        <p:spPr>
          <a:xfrm>
            <a:off x="7026316" y="3896713"/>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❺</a:t>
            </a:r>
          </a:p>
        </p:txBody>
      </p:sp>
      <p:pic>
        <p:nvPicPr>
          <p:cNvPr id="17" name="図 16">
            <a:extLst>
              <a:ext uri="{FF2B5EF4-FFF2-40B4-BE49-F238E27FC236}">
                <a16:creationId xmlns:a16="http://schemas.microsoft.com/office/drawing/2014/main" id="{62B1EBA1-76ED-B991-B336-D604CADD4E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2126282" y="3857481"/>
            <a:ext cx="368131" cy="452493"/>
          </a:xfrm>
          <a:prstGeom prst="rect">
            <a:avLst/>
          </a:prstGeom>
        </p:spPr>
      </p:pic>
      <p:sp>
        <p:nvSpPr>
          <p:cNvPr id="18" name="正方形/長方形 17">
            <a:extLst>
              <a:ext uri="{FF2B5EF4-FFF2-40B4-BE49-F238E27FC236}">
                <a16:creationId xmlns:a16="http://schemas.microsoft.com/office/drawing/2014/main" id="{216E740B-D685-30DB-22A7-45BF3239C44D}"/>
              </a:ext>
            </a:extLst>
          </p:cNvPr>
          <p:cNvSpPr/>
          <p:nvPr/>
        </p:nvSpPr>
        <p:spPr>
          <a:xfrm>
            <a:off x="5010791" y="3298271"/>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148F95C1-97F6-FDD9-313C-A88D9CEA882D}"/>
              </a:ext>
            </a:extLst>
          </p:cNvPr>
          <p:cNvSpPr txBox="1"/>
          <p:nvPr/>
        </p:nvSpPr>
        <p:spPr>
          <a:xfrm>
            <a:off x="3755510" y="3636332"/>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sp>
        <p:nvSpPr>
          <p:cNvPr id="25" name="正方形/長方形 24">
            <a:extLst>
              <a:ext uri="{FF2B5EF4-FFF2-40B4-BE49-F238E27FC236}">
                <a16:creationId xmlns:a16="http://schemas.microsoft.com/office/drawing/2014/main" id="{A7FBC5B3-0A13-9F72-AEE5-078E7A602930}"/>
              </a:ext>
            </a:extLst>
          </p:cNvPr>
          <p:cNvSpPr/>
          <p:nvPr/>
        </p:nvSpPr>
        <p:spPr>
          <a:xfrm>
            <a:off x="3918127" y="3924963"/>
            <a:ext cx="505762" cy="58753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C8C530B3-9597-7E8A-3CF6-8BAE41F5ABB6}"/>
              </a:ext>
            </a:extLst>
          </p:cNvPr>
          <p:cNvSpPr txBox="1"/>
          <p:nvPr/>
        </p:nvSpPr>
        <p:spPr>
          <a:xfrm>
            <a:off x="4621602" y="3178092"/>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1558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64EBD5C-BCCA-6059-3D0F-F9572207BC8B}"/>
              </a:ext>
            </a:extLst>
          </p:cNvPr>
          <p:cNvPicPr>
            <a:picLocks noChangeAspect="1"/>
          </p:cNvPicPr>
          <p:nvPr/>
        </p:nvPicPr>
        <p:blipFill>
          <a:blip r:embed="rId3"/>
          <a:stretch>
            <a:fillRect/>
          </a:stretch>
        </p:blipFill>
        <p:spPr>
          <a:xfrm>
            <a:off x="7031852" y="3804509"/>
            <a:ext cx="4267505" cy="2088353"/>
          </a:xfrm>
          <a:prstGeom prst="rect">
            <a:avLst/>
          </a:prstGeom>
        </p:spPr>
      </p:pic>
      <p:pic>
        <p:nvPicPr>
          <p:cNvPr id="9" name="図 8">
            <a:extLst>
              <a:ext uri="{FF2B5EF4-FFF2-40B4-BE49-F238E27FC236}">
                <a16:creationId xmlns:a16="http://schemas.microsoft.com/office/drawing/2014/main" id="{21956CEA-2C7F-6DFC-B0E7-05284F0554ED}"/>
              </a:ext>
            </a:extLst>
          </p:cNvPr>
          <p:cNvPicPr>
            <a:picLocks noChangeAspect="1"/>
          </p:cNvPicPr>
          <p:nvPr/>
        </p:nvPicPr>
        <p:blipFill>
          <a:blip r:embed="rId4"/>
          <a:stretch>
            <a:fillRect/>
          </a:stretch>
        </p:blipFill>
        <p:spPr>
          <a:xfrm>
            <a:off x="7026316" y="1764642"/>
            <a:ext cx="4348204" cy="1672924"/>
          </a:xfrm>
          <a:prstGeom prst="rect">
            <a:avLst/>
          </a:prstGeom>
        </p:spPr>
      </p:pic>
      <p:pic>
        <p:nvPicPr>
          <p:cNvPr id="4" name="図 3">
            <a:extLst>
              <a:ext uri="{FF2B5EF4-FFF2-40B4-BE49-F238E27FC236}">
                <a16:creationId xmlns:a16="http://schemas.microsoft.com/office/drawing/2014/main" id="{8E2293B3-2DDF-90AE-FBF4-46B7CE37F89A}"/>
              </a:ext>
            </a:extLst>
          </p:cNvPr>
          <p:cNvPicPr>
            <a:picLocks noChangeAspect="1"/>
          </p:cNvPicPr>
          <p:nvPr/>
        </p:nvPicPr>
        <p:blipFill>
          <a:blip r:embed="rId5"/>
          <a:stretch>
            <a:fillRect/>
          </a:stretch>
        </p:blipFill>
        <p:spPr>
          <a:xfrm>
            <a:off x="784885" y="3288670"/>
            <a:ext cx="4781335" cy="3393080"/>
          </a:xfrm>
          <a:prstGeom prst="rect">
            <a:avLst/>
          </a:prstGeom>
        </p:spPr>
      </p:pic>
      <p:sp>
        <p:nvSpPr>
          <p:cNvPr id="2" name="正方形/長方形 1">
            <a:extLst>
              <a:ext uri="{FF2B5EF4-FFF2-40B4-BE49-F238E27FC236}">
                <a16:creationId xmlns:a16="http://schemas.microsoft.com/office/drawing/2014/main" id="{710E2F89-0311-35B5-A3BF-A3E1073AE761}"/>
              </a:ext>
            </a:extLst>
          </p:cNvPr>
          <p:cNvSpPr/>
          <p:nvPr/>
        </p:nvSpPr>
        <p:spPr>
          <a:xfrm>
            <a:off x="520938" y="0"/>
            <a:ext cx="10688626"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＜請求元の登録＞ </a:t>
            </a:r>
            <a:r>
              <a:rPr lang="en-US" altLang="ja-JP" sz="1400" b="1" dirty="0">
                <a:solidFill>
                  <a:srgbClr val="C00000"/>
                </a:solidFill>
                <a:latin typeface="BIZ UDPゴシック" panose="020B0400000000000000" pitchFamily="50" charset="-128"/>
                <a:ea typeface="BIZ UDPゴシック" panose="020B0400000000000000" pitchFamily="50" charset="-128"/>
              </a:rPr>
              <a:t>【</a:t>
            </a:r>
            <a:r>
              <a:rPr lang="ja-JP" altLang="en-US" sz="1400" b="1" dirty="0">
                <a:solidFill>
                  <a:srgbClr val="C00000"/>
                </a:solidFill>
                <a:latin typeface="BIZ UDPゴシック" panose="020B0400000000000000" pitchFamily="50" charset="-128"/>
                <a:ea typeface="BIZ UDPゴシック" panose="020B0400000000000000" pitchFamily="50" charset="-128"/>
              </a:rPr>
              <a:t>既に</a:t>
            </a:r>
            <a:r>
              <a:rPr lang="en-US" altLang="ja-JP" sz="1400" b="1" dirty="0">
                <a:solidFill>
                  <a:srgbClr val="C00000"/>
                </a:solidFill>
                <a:latin typeface="BIZ UDPゴシック" panose="020B0400000000000000" pitchFamily="50" charset="-128"/>
                <a:ea typeface="BIZ UDPゴシック" panose="020B0400000000000000" pitchFamily="50" charset="-128"/>
              </a:rPr>
              <a:t>ID</a:t>
            </a:r>
            <a:r>
              <a:rPr lang="ja-JP" altLang="en-US" sz="1400" b="1" dirty="0">
                <a:solidFill>
                  <a:srgbClr val="C00000"/>
                </a:solidFill>
                <a:latin typeface="BIZ UDPゴシック" panose="020B0400000000000000" pitchFamily="50" charset="-128"/>
                <a:ea typeface="BIZ UDPゴシック" panose="020B0400000000000000" pitchFamily="50" charset="-128"/>
              </a:rPr>
              <a:t>をお持ち且つ本社・支店を一つのアカウントで対応されている場合のみ登録必須</a:t>
            </a:r>
            <a:r>
              <a:rPr lang="en-US" altLang="ja-JP" sz="1400" b="1" dirty="0">
                <a:solidFill>
                  <a:srgbClr val="C00000"/>
                </a:solidFill>
                <a:latin typeface="BIZ UDPゴシック" panose="020B0400000000000000" pitchFamily="50" charset="-128"/>
                <a:ea typeface="BIZ UDPゴシック" panose="020B0400000000000000" pitchFamily="50" charset="-128"/>
              </a:rPr>
              <a:t>】</a:t>
            </a:r>
            <a:r>
              <a:rPr lang="ja-JP" altLang="en-US" sz="1400" dirty="0">
                <a:solidFill>
                  <a:srgbClr val="C00000"/>
                </a:solidFill>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solidFill>
                  <a:latin typeface="BIZ UDPゴシック" panose="020B0400000000000000" pitchFamily="50" charset="-128"/>
                  <a:ea typeface="BIZ UDPゴシック" panose="020B0400000000000000" pitchFamily="50" charset="-128"/>
                </a:rPr>
                <a:t>請求書に記載する請求元の追加設定</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659969" y="1353310"/>
            <a:ext cx="5238915" cy="896912"/>
          </a:xfrm>
          <a:prstGeom prst="rect">
            <a:avLst/>
          </a:prstGeom>
          <a:noFill/>
        </p:spPr>
        <p:txBody>
          <a:bodyPr wrap="square" rtlCol="0">
            <a:spAutoFit/>
          </a:bodyPr>
          <a:lstStyle/>
          <a:p>
            <a:pPr>
              <a:lnSpc>
                <a:spcPct val="150000"/>
              </a:lnSpc>
            </a:pPr>
            <a:r>
              <a:rPr lang="ja-JP" altLang="en-US" sz="1200" b="1" dirty="0">
                <a:latin typeface="BIZ UDPゴシック" panose="020B0400000000000000" pitchFamily="50" charset="-128"/>
                <a:ea typeface="BIZ UDPゴシック" panose="020B0400000000000000" pitchFamily="50" charset="-128"/>
              </a:rPr>
              <a:t>支店などで契約をした場合は、請求元を支店に変えて発行する必要があります。請求書には</a:t>
            </a:r>
            <a:r>
              <a:rPr lang="en-US" altLang="ja-JP" sz="1200" b="1" dirty="0">
                <a:latin typeface="BIZ UDPゴシック" panose="020B0400000000000000" pitchFamily="50" charset="-128"/>
                <a:ea typeface="BIZ UDPゴシック" panose="020B0400000000000000" pitchFamily="50" charset="-128"/>
              </a:rPr>
              <a:t>P.11</a:t>
            </a:r>
            <a:r>
              <a:rPr lang="ja-JP" altLang="en-US" sz="1200" b="1" dirty="0">
                <a:latin typeface="BIZ UDPゴシック" panose="020B0400000000000000" pitchFamily="50" charset="-128"/>
                <a:ea typeface="BIZ UDPゴシック" panose="020B0400000000000000" pitchFamily="50" charset="-128"/>
              </a:rPr>
              <a:t>で設定した会社情報が標準反映されますので、支店分の請求書が発生する場合は以下を登録する必要があります。</a:t>
            </a:r>
            <a:endParaRPr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625436" y="2211337"/>
            <a:ext cx="5031166" cy="890821"/>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「サービス選択」を選択</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「請求書」を選択</a:t>
            </a:r>
            <a:endParaRPr lang="en-US" altLang="ja-JP" sz="1200" b="0" i="0" dirty="0">
              <a:effectLst/>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「請求元表示マスタ設定」を選択します。</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7517441-9E4B-2C89-EC79-BEC610194B5E}"/>
              </a:ext>
            </a:extLst>
          </p:cNvPr>
          <p:cNvSpPr/>
          <p:nvPr/>
        </p:nvSpPr>
        <p:spPr>
          <a:xfrm>
            <a:off x="1247884" y="5892862"/>
            <a:ext cx="964093" cy="22896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53705FFD-FC8E-6E42-5806-B7C38D68FDFF}"/>
              </a:ext>
            </a:extLst>
          </p:cNvPr>
          <p:cNvSpPr txBox="1"/>
          <p:nvPr/>
        </p:nvSpPr>
        <p:spPr>
          <a:xfrm>
            <a:off x="901404" y="5822678"/>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❸</a:t>
            </a:r>
          </a:p>
        </p:txBody>
      </p:sp>
      <p:sp>
        <p:nvSpPr>
          <p:cNvPr id="22" name="正方形/長方形 21">
            <a:extLst>
              <a:ext uri="{FF2B5EF4-FFF2-40B4-BE49-F238E27FC236}">
                <a16:creationId xmlns:a16="http://schemas.microsoft.com/office/drawing/2014/main" id="{DEB57331-9782-745B-DB25-C74ABBC01569}"/>
              </a:ext>
            </a:extLst>
          </p:cNvPr>
          <p:cNvSpPr/>
          <p:nvPr/>
        </p:nvSpPr>
        <p:spPr>
          <a:xfrm>
            <a:off x="7146827" y="2620699"/>
            <a:ext cx="1178466" cy="16643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6784033" y="2519248"/>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❹</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B421F667-B11F-77FE-4C58-D1438C28E455}"/>
              </a:ext>
            </a:extLst>
          </p:cNvPr>
          <p:cNvSpPr txBox="1"/>
          <p:nvPr/>
        </p:nvSpPr>
        <p:spPr>
          <a:xfrm>
            <a:off x="6486366" y="909727"/>
            <a:ext cx="5443364" cy="599267"/>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「請求元・送付元表示マスタを新規登録する」を選択します。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❺</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「支店情報」を入力後、　　　　　　 を選択し　      　　　で完了です。</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749756B8-133D-C8D5-D31B-393D53791575}"/>
              </a:ext>
            </a:extLst>
          </p:cNvPr>
          <p:cNvPicPr>
            <a:picLocks noChangeAspect="1"/>
          </p:cNvPicPr>
          <p:nvPr/>
        </p:nvPicPr>
        <p:blipFill>
          <a:blip r:embed="rId6"/>
          <a:stretch>
            <a:fillRect/>
          </a:stretch>
        </p:blipFill>
        <p:spPr>
          <a:xfrm>
            <a:off x="8280390" y="1256400"/>
            <a:ext cx="655853" cy="285042"/>
          </a:xfrm>
          <a:prstGeom prst="rect">
            <a:avLst/>
          </a:prstGeom>
        </p:spPr>
      </p:pic>
      <p:pic>
        <p:nvPicPr>
          <p:cNvPr id="28" name="図 27">
            <a:extLst>
              <a:ext uri="{FF2B5EF4-FFF2-40B4-BE49-F238E27FC236}">
                <a16:creationId xmlns:a16="http://schemas.microsoft.com/office/drawing/2014/main" id="{D0BA34DC-5E21-36B9-BA55-5D8CF63A7F8B}"/>
              </a:ext>
            </a:extLst>
          </p:cNvPr>
          <p:cNvPicPr>
            <a:picLocks noChangeAspect="1"/>
          </p:cNvPicPr>
          <p:nvPr/>
        </p:nvPicPr>
        <p:blipFill>
          <a:blip r:embed="rId7"/>
          <a:stretch>
            <a:fillRect/>
          </a:stretch>
        </p:blipFill>
        <p:spPr>
          <a:xfrm>
            <a:off x="9534766" y="1225860"/>
            <a:ext cx="655853" cy="285043"/>
          </a:xfrm>
          <a:prstGeom prst="rect">
            <a:avLst/>
          </a:prstGeom>
        </p:spPr>
      </p:pic>
      <p:pic>
        <p:nvPicPr>
          <p:cNvPr id="30" name="図 29">
            <a:extLst>
              <a:ext uri="{FF2B5EF4-FFF2-40B4-BE49-F238E27FC236}">
                <a16:creationId xmlns:a16="http://schemas.microsoft.com/office/drawing/2014/main" id="{25C7801D-AD1A-4FBD-9A35-FDC405187000}"/>
              </a:ext>
            </a:extLst>
          </p:cNvPr>
          <p:cNvPicPr>
            <a:picLocks noChangeAspect="1"/>
          </p:cNvPicPr>
          <p:nvPr/>
        </p:nvPicPr>
        <p:blipFill>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rot="11296126" flipH="1" flipV="1">
            <a:off x="9802871" y="3098640"/>
            <a:ext cx="967501" cy="967501"/>
          </a:xfrm>
          <a:prstGeom prst="rect">
            <a:avLst/>
          </a:prstGeom>
        </p:spPr>
      </p:pic>
      <p:sp>
        <p:nvSpPr>
          <p:cNvPr id="31" name="正方形/長方形 30">
            <a:extLst>
              <a:ext uri="{FF2B5EF4-FFF2-40B4-BE49-F238E27FC236}">
                <a16:creationId xmlns:a16="http://schemas.microsoft.com/office/drawing/2014/main" id="{5C6CA7DB-4324-E6DB-1603-F67EC1D6CFA5}"/>
              </a:ext>
            </a:extLst>
          </p:cNvPr>
          <p:cNvSpPr/>
          <p:nvPr/>
        </p:nvSpPr>
        <p:spPr>
          <a:xfrm>
            <a:off x="7084330" y="4426660"/>
            <a:ext cx="3721549" cy="117494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B1B47AA-A7F1-110D-9C2B-B7F032EFC668}"/>
              </a:ext>
            </a:extLst>
          </p:cNvPr>
          <p:cNvSpPr txBox="1"/>
          <p:nvPr/>
        </p:nvSpPr>
        <p:spPr>
          <a:xfrm>
            <a:off x="6713927" y="4268386"/>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❺</a:t>
            </a:r>
          </a:p>
        </p:txBody>
      </p:sp>
      <p:pic>
        <p:nvPicPr>
          <p:cNvPr id="17" name="図 16">
            <a:extLst>
              <a:ext uri="{FF2B5EF4-FFF2-40B4-BE49-F238E27FC236}">
                <a16:creationId xmlns:a16="http://schemas.microsoft.com/office/drawing/2014/main" id="{62B1EBA1-76ED-B991-B336-D604CADD4E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2126282" y="3857481"/>
            <a:ext cx="368131" cy="452493"/>
          </a:xfrm>
          <a:prstGeom prst="rect">
            <a:avLst/>
          </a:prstGeom>
        </p:spPr>
      </p:pic>
      <p:sp>
        <p:nvSpPr>
          <p:cNvPr id="18" name="正方形/長方形 17">
            <a:extLst>
              <a:ext uri="{FF2B5EF4-FFF2-40B4-BE49-F238E27FC236}">
                <a16:creationId xmlns:a16="http://schemas.microsoft.com/office/drawing/2014/main" id="{216E740B-D685-30DB-22A7-45BF3239C44D}"/>
              </a:ext>
            </a:extLst>
          </p:cNvPr>
          <p:cNvSpPr/>
          <p:nvPr/>
        </p:nvSpPr>
        <p:spPr>
          <a:xfrm>
            <a:off x="4696853" y="3288670"/>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148F95C1-97F6-FDD9-313C-A88D9CEA882D}"/>
              </a:ext>
            </a:extLst>
          </p:cNvPr>
          <p:cNvSpPr txBox="1"/>
          <p:nvPr/>
        </p:nvSpPr>
        <p:spPr>
          <a:xfrm>
            <a:off x="3523462" y="3618791"/>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sp>
        <p:nvSpPr>
          <p:cNvPr id="25" name="正方形/長方形 24">
            <a:extLst>
              <a:ext uri="{FF2B5EF4-FFF2-40B4-BE49-F238E27FC236}">
                <a16:creationId xmlns:a16="http://schemas.microsoft.com/office/drawing/2014/main" id="{A7FBC5B3-0A13-9F72-AEE5-078E7A602930}"/>
              </a:ext>
            </a:extLst>
          </p:cNvPr>
          <p:cNvSpPr/>
          <p:nvPr/>
        </p:nvSpPr>
        <p:spPr>
          <a:xfrm>
            <a:off x="3795447" y="3896713"/>
            <a:ext cx="415498" cy="45661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C8C530B3-9597-7E8A-3CF6-8BAE41F5ABB6}"/>
              </a:ext>
            </a:extLst>
          </p:cNvPr>
          <p:cNvSpPr txBox="1"/>
          <p:nvPr/>
        </p:nvSpPr>
        <p:spPr>
          <a:xfrm>
            <a:off x="4307664" y="3168491"/>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40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8359356"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初期設定　＜請求書様式の設定＞　</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397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9C6D5F-FDA5-9A08-5B68-BCE806747C14}"/>
              </a:ext>
            </a:extLst>
          </p:cNvPr>
          <p:cNvPicPr>
            <a:picLocks noChangeAspect="1"/>
          </p:cNvPicPr>
          <p:nvPr/>
        </p:nvPicPr>
        <p:blipFill>
          <a:blip r:embed="rId3"/>
          <a:stretch>
            <a:fillRect/>
          </a:stretch>
        </p:blipFill>
        <p:spPr>
          <a:xfrm>
            <a:off x="6394598" y="1580612"/>
            <a:ext cx="5319155" cy="4228555"/>
          </a:xfrm>
          <a:prstGeom prst="rect">
            <a:avLst/>
          </a:prstGeom>
          <a:ln>
            <a:solidFill>
              <a:schemeClr val="bg2">
                <a:lumMod val="75000"/>
              </a:schemeClr>
            </a:solidFill>
          </a:ln>
        </p:spPr>
      </p:pic>
      <p:grpSp>
        <p:nvGrpSpPr>
          <p:cNvPr id="12" name="グループ化 11">
            <a:extLst>
              <a:ext uri="{FF2B5EF4-FFF2-40B4-BE49-F238E27FC236}">
                <a16:creationId xmlns:a16="http://schemas.microsoft.com/office/drawing/2014/main" id="{28AE397F-9383-D560-CAEA-5CBF9AFC8690}"/>
              </a:ext>
            </a:extLst>
          </p:cNvPr>
          <p:cNvGrpSpPr/>
          <p:nvPr/>
        </p:nvGrpSpPr>
        <p:grpSpPr>
          <a:xfrm>
            <a:off x="6450995" y="3637303"/>
            <a:ext cx="3701638" cy="338554"/>
            <a:chOff x="4269453" y="5140713"/>
            <a:chExt cx="3701638" cy="338554"/>
          </a:xfrm>
        </p:grpSpPr>
        <p:sp>
          <p:nvSpPr>
            <p:cNvPr id="13" name="正方形/長方形 12">
              <a:extLst>
                <a:ext uri="{FF2B5EF4-FFF2-40B4-BE49-F238E27FC236}">
                  <a16:creationId xmlns:a16="http://schemas.microsoft.com/office/drawing/2014/main" id="{B3628E44-0182-BE91-CE98-2578F0B1CF38}"/>
                </a:ext>
              </a:extLst>
            </p:cNvPr>
            <p:cNvSpPr/>
            <p:nvPr/>
          </p:nvSpPr>
          <p:spPr>
            <a:xfrm>
              <a:off x="4269453" y="5174024"/>
              <a:ext cx="3701638" cy="24396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1880D653-CECC-DBFC-575F-A2EDC0FB2D26}"/>
                </a:ext>
              </a:extLst>
            </p:cNvPr>
            <p:cNvSpPr txBox="1"/>
            <p:nvPr/>
          </p:nvSpPr>
          <p:spPr>
            <a:xfrm>
              <a:off x="6837056" y="5140713"/>
              <a:ext cx="389850" cy="338554"/>
            </a:xfrm>
            <a:prstGeom prst="rect">
              <a:avLst/>
            </a:prstGeom>
            <a:noFill/>
          </p:spPr>
          <p:txBody>
            <a:bodyPr wrap="none" rtlCol="0">
              <a:spAutoFit/>
            </a:bodyPr>
            <a:lstStyle/>
            <a:p>
              <a:r>
                <a:rPr lang="ja-JP" altLang="en-US" sz="1600" dirty="0">
                  <a:solidFill>
                    <a:srgbClr val="C00000"/>
                  </a:solidFill>
                  <a:latin typeface="BIZ UDPゴシック" panose="020B0400000000000000" pitchFamily="50" charset="-128"/>
                  <a:ea typeface="BIZ UDPゴシック" panose="020B0400000000000000" pitchFamily="50" charset="-128"/>
                </a:rPr>
                <a:t>❷</a:t>
              </a:r>
              <a:endParaRPr kumimoji="1" lang="ja-JP" altLang="en-US" sz="1600" dirty="0">
                <a:solidFill>
                  <a:srgbClr val="C00000"/>
                </a:solidFill>
                <a:latin typeface="BIZ UDPゴシック" panose="020B0400000000000000" pitchFamily="50" charset="-128"/>
                <a:ea typeface="BIZ UDPゴシック" panose="020B0400000000000000" pitchFamily="50" charset="-128"/>
              </a:endParaRPr>
            </a:p>
          </p:txBody>
        </p:sp>
      </p:grpSp>
      <p:sp>
        <p:nvSpPr>
          <p:cNvPr id="29" name="正方形/長方形 28">
            <a:extLst>
              <a:ext uri="{FF2B5EF4-FFF2-40B4-BE49-F238E27FC236}">
                <a16:creationId xmlns:a16="http://schemas.microsoft.com/office/drawing/2014/main" id="{AF561E12-ADD7-179B-5BF4-01D1894977D2}"/>
              </a:ext>
            </a:extLst>
          </p:cNvPr>
          <p:cNvSpPr/>
          <p:nvPr/>
        </p:nvSpPr>
        <p:spPr>
          <a:xfrm>
            <a:off x="8164960" y="2959541"/>
            <a:ext cx="1906205" cy="24396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E103E770-C6CA-D27B-FB7C-C21678B3BFF6}"/>
              </a:ext>
            </a:extLst>
          </p:cNvPr>
          <p:cNvSpPr txBox="1"/>
          <p:nvPr/>
        </p:nvSpPr>
        <p:spPr>
          <a:xfrm>
            <a:off x="9546855" y="2189110"/>
            <a:ext cx="389850" cy="338554"/>
          </a:xfrm>
          <a:prstGeom prst="rect">
            <a:avLst/>
          </a:prstGeom>
          <a:noFill/>
        </p:spPr>
        <p:txBody>
          <a:bodyPr wrap="none" rtlCol="0">
            <a:spAutoFit/>
          </a:bodyPr>
          <a:lstStyle/>
          <a:p>
            <a:r>
              <a:rPr kumimoji="1" lang="ja-JP" altLang="en-US" sz="1600" dirty="0">
                <a:solidFill>
                  <a:srgbClr val="C00000"/>
                </a:solidFill>
                <a:latin typeface="BIZ UDPゴシック" panose="020B0400000000000000" pitchFamily="50" charset="-128"/>
                <a:ea typeface="BIZ UDPゴシック" panose="020B0400000000000000" pitchFamily="50" charset="-128"/>
              </a:rPr>
              <a:t>❸</a:t>
            </a:r>
          </a:p>
        </p:txBody>
      </p:sp>
      <p:grpSp>
        <p:nvGrpSpPr>
          <p:cNvPr id="39" name="グループ化 38">
            <a:extLst>
              <a:ext uri="{FF2B5EF4-FFF2-40B4-BE49-F238E27FC236}">
                <a16:creationId xmlns:a16="http://schemas.microsoft.com/office/drawing/2014/main" id="{8D04F360-EAFF-1356-B630-8E0E2B65E206}"/>
              </a:ext>
            </a:extLst>
          </p:cNvPr>
          <p:cNvGrpSpPr/>
          <p:nvPr/>
        </p:nvGrpSpPr>
        <p:grpSpPr>
          <a:xfrm>
            <a:off x="6144140" y="5314187"/>
            <a:ext cx="5441219" cy="351547"/>
            <a:chOff x="3952751" y="4597949"/>
            <a:chExt cx="4546335" cy="1306410"/>
          </a:xfrm>
        </p:grpSpPr>
        <p:sp>
          <p:nvSpPr>
            <p:cNvPr id="40" name="正方形/長方形 39">
              <a:extLst>
                <a:ext uri="{FF2B5EF4-FFF2-40B4-BE49-F238E27FC236}">
                  <a16:creationId xmlns:a16="http://schemas.microsoft.com/office/drawing/2014/main" id="{9BD32F97-B8F2-9155-D151-826B7CFF1358}"/>
                </a:ext>
              </a:extLst>
            </p:cNvPr>
            <p:cNvSpPr/>
            <p:nvPr/>
          </p:nvSpPr>
          <p:spPr>
            <a:xfrm>
              <a:off x="4225218" y="4597949"/>
              <a:ext cx="4273868" cy="125778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171E479-E898-97D4-7D60-04C9766A6C20}"/>
                </a:ext>
              </a:extLst>
            </p:cNvPr>
            <p:cNvSpPr txBox="1"/>
            <p:nvPr/>
          </p:nvSpPr>
          <p:spPr>
            <a:xfrm>
              <a:off x="3952751" y="4646233"/>
              <a:ext cx="325734" cy="1258126"/>
            </a:xfrm>
            <a:prstGeom prst="rect">
              <a:avLst/>
            </a:prstGeom>
            <a:noFill/>
          </p:spPr>
          <p:txBody>
            <a:bodyPr wrap="none" rtlCol="0">
              <a:spAutoFit/>
            </a:bodyPr>
            <a:lstStyle/>
            <a:p>
              <a:r>
                <a:rPr kumimoji="1" lang="ja-JP" altLang="en-US" sz="1600" dirty="0">
                  <a:solidFill>
                    <a:srgbClr val="C00000"/>
                  </a:solidFill>
                  <a:latin typeface="BIZ UDPゴシック" panose="020B0400000000000000" pitchFamily="50" charset="-128"/>
                  <a:ea typeface="BIZ UDPゴシック" panose="020B0400000000000000" pitchFamily="50" charset="-128"/>
                </a:rPr>
                <a:t>❹</a:t>
              </a: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475515"/>
          </a:xfrm>
          <a:prstGeom prst="rect">
            <a:avLst/>
          </a:prstGeom>
        </p:spPr>
        <p:txBody>
          <a:bodyPr wrap="square">
            <a:spAutoFit/>
          </a:bodyPr>
          <a:lstStyle/>
          <a:p>
            <a:pPr defTabSz="1187450">
              <a:lnSpc>
                <a:spcPct val="150000"/>
              </a:lnSpc>
              <a:tabLst>
                <a:tab pos="4479925" algn="r"/>
              </a:tabLst>
            </a:pPr>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電子請求書のレイアウト⑴</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solidFill>
                  <a:srgbClr val="C00000"/>
                </a:solidFill>
                <a:latin typeface="BIZ UDPゴシック" panose="020B0400000000000000" pitchFamily="50" charset="-128"/>
                <a:ea typeface="BIZ UDPゴシック" panose="020B0400000000000000" pitchFamily="50" charset="-128"/>
              </a:rPr>
              <a:t>重要</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solidFill>
                <a:srgbClr val="C00000"/>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336045" y="1366674"/>
            <a:ext cx="5702232" cy="3173048"/>
          </a:xfrm>
          <a:prstGeom prst="rect">
            <a:avLst/>
          </a:prstGeom>
          <a:noFill/>
        </p:spPr>
        <p:txBody>
          <a:bodyPr wrap="square" rtlCol="0">
            <a:spAutoFit/>
          </a:bodyPr>
          <a:lstStyle/>
          <a:p>
            <a:pPr>
              <a:lnSpc>
                <a:spcPct val="150000"/>
              </a:lnSpc>
            </a:pP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必要事項を入力のうえ、ご提出をお願いします。</a:t>
            </a:r>
            <a:r>
              <a:rPr lang="en-US" altLang="ja-JP" sz="1200" dirty="0">
                <a:solidFill>
                  <a:srgbClr val="C00000"/>
                </a:solidFill>
                <a:latin typeface="BIZ UDPゴシック" panose="020B0400000000000000" pitchFamily="50" charset="-128"/>
                <a:ea typeface="BIZ UDPゴシック" panose="020B0400000000000000" pitchFamily="50" charset="-128"/>
              </a:rPr>
              <a:t>【</a:t>
            </a:r>
            <a:r>
              <a:rPr lang="ja-JP" altLang="en-US" sz="1200" dirty="0">
                <a:solidFill>
                  <a:srgbClr val="C00000"/>
                </a:solidFill>
                <a:latin typeface="BIZ UDPゴシック" panose="020B0400000000000000" pitchFamily="50" charset="-128"/>
                <a:ea typeface="BIZ UDPゴシック" panose="020B0400000000000000" pitchFamily="50" charset="-128"/>
              </a:rPr>
              <a:t>必要事項</a:t>
            </a:r>
            <a:r>
              <a:rPr lang="en-US" altLang="ja-JP" sz="1200" dirty="0">
                <a:solidFill>
                  <a:srgbClr val="C00000"/>
                </a:solidFill>
                <a:latin typeface="BIZ UDPゴシック" panose="020B0400000000000000" pitchFamily="50" charset="-128"/>
                <a:ea typeface="BIZ UDPゴシック" panose="020B0400000000000000" pitchFamily="50" charset="-128"/>
              </a:rPr>
              <a:t>】</a:t>
            </a:r>
          </a:p>
          <a:p>
            <a:pPr>
              <a:lnSpc>
                <a:spcPts val="19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P.5</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11</a:t>
            </a:r>
            <a:r>
              <a:rPr lang="ja-JP" altLang="en-US" sz="1200" dirty="0">
                <a:latin typeface="BIZ UDPゴシック" panose="020B0400000000000000" pitchFamily="50" charset="-128"/>
                <a:ea typeface="BIZ UDPゴシック" panose="020B0400000000000000" pitchFamily="50" charset="-128"/>
              </a:rPr>
              <a:t>の</a:t>
            </a:r>
            <a:r>
              <a:rPr lang="en-US" altLang="ja-JP"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請求元代表者職・代表者氏名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の入力をお願いします。</a:t>
            </a:r>
            <a:endParaRPr lang="en-US" altLang="ja-JP" sz="1200" dirty="0">
              <a:latin typeface="BIZ UDPゴシック" panose="020B0400000000000000" pitchFamily="50" charset="-128"/>
              <a:ea typeface="BIZ UDPゴシック" panose="020B0400000000000000" pitchFamily="50" charset="-128"/>
            </a:endParaRPr>
          </a:p>
          <a:p>
            <a:pPr>
              <a:lnSpc>
                <a:spcPts val="13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ts val="19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請求金額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および</a:t>
            </a:r>
            <a:r>
              <a:rPr lang="en-US" altLang="ja-JP"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請求明細</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請求明細は次頁記載</a:t>
            </a:r>
            <a:endParaRPr lang="en-US" altLang="ja-JP" sz="1200" dirty="0">
              <a:latin typeface="BIZ UDPゴシック" panose="020B0400000000000000" pitchFamily="50" charset="-128"/>
              <a:ea typeface="BIZ UDPゴシック" panose="020B0400000000000000" pitchFamily="50" charset="-128"/>
            </a:endParaRPr>
          </a:p>
          <a:p>
            <a:pPr algn="l">
              <a:lnSpc>
                <a:spcPts val="12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gn="l">
              <a:lnSpc>
                <a:spcPts val="19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　</a:t>
            </a:r>
            <a:r>
              <a:rPr lang="en-US" altLang="ja-JP"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債権者情報</a:t>
            </a:r>
            <a:r>
              <a:rPr lang="en-US" altLang="ja-JP"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債権者住所／法人名など）</a:t>
            </a:r>
            <a:endParaRPr lang="en-US" altLang="ja-JP" sz="1200" dirty="0">
              <a:latin typeface="BIZ UDPゴシック" panose="020B0400000000000000" pitchFamily="50" charset="-128"/>
              <a:ea typeface="BIZ UDPゴシック" panose="020B0400000000000000" pitchFamily="50" charset="-128"/>
            </a:endParaRPr>
          </a:p>
          <a:p>
            <a:pPr algn="l">
              <a:lnSpc>
                <a:spcPts val="1900"/>
              </a:lnSpc>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電子請求書への代表者押印は任意になります。</a:t>
            </a:r>
          </a:p>
          <a:p>
            <a:pPr>
              <a:lnSpc>
                <a:spcPts val="12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ts val="19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　</a:t>
            </a:r>
            <a:r>
              <a:rPr lang="en-US" altLang="ja-JP"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振込先</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（金融機関名／預金種別／口座番号／口座名義人）</a:t>
            </a:r>
          </a:p>
          <a:p>
            <a:pPr algn="l">
              <a:lnSpc>
                <a:spcPts val="1200"/>
              </a:lnSpc>
            </a:pPr>
            <a:endParaRPr lang="en-US" altLang="ja-JP" sz="1200" dirty="0">
              <a:latin typeface="BIZ UDPゴシック" panose="020B0400000000000000" pitchFamily="50" charset="-128"/>
              <a:ea typeface="BIZ UDPゴシック" panose="020B0400000000000000" pitchFamily="50" charset="-128"/>
            </a:endParaRPr>
          </a:p>
          <a:p>
            <a:pPr algn="l">
              <a:lnSpc>
                <a:spcPts val="1900"/>
              </a:lnSpc>
            </a:pP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algn="l">
              <a:lnSpc>
                <a:spcPts val="1900"/>
              </a:lnSpc>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適格請求書等保存方式の場合は、課税事業者登録番号、適用税率及び消費</a:t>
            </a:r>
            <a:endParaRPr lang="en-US" altLang="ja-JP" sz="1200" dirty="0">
              <a:latin typeface="BIZ UDPゴシック" panose="020B0400000000000000" pitchFamily="50" charset="-128"/>
              <a:ea typeface="BIZ UDPゴシック" panose="020B0400000000000000" pitchFamily="50" charset="-128"/>
            </a:endParaRPr>
          </a:p>
          <a:p>
            <a:pPr algn="l">
              <a:lnSpc>
                <a:spcPts val="1900"/>
              </a:lnSpc>
            </a:pPr>
            <a:r>
              <a:rPr lang="ja-JP" altLang="en-US" sz="1200" dirty="0">
                <a:latin typeface="BIZ UDPゴシック" panose="020B0400000000000000" pitchFamily="50" charset="-128"/>
                <a:ea typeface="BIZ UDPゴシック" panose="020B0400000000000000" pitchFamily="50" charset="-128"/>
              </a:rPr>
              <a:t>　　　税額の記載をお願いします。</a:t>
            </a:r>
            <a:endParaRPr lang="en-US" altLang="ja-JP" sz="1200" dirty="0">
              <a:latin typeface="BIZ UDPゴシック" panose="020B0400000000000000" pitchFamily="50" charset="-128"/>
              <a:ea typeface="BIZ UDPゴシック" panose="020B0400000000000000" pitchFamily="50" charset="-128"/>
            </a:endParaRPr>
          </a:p>
          <a:p>
            <a:pPr algn="l">
              <a:lnSpc>
                <a:spcPts val="1900"/>
              </a:lnSpc>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課税事業者登録番号は会社概要に登録したものが自動反映されます。</a:t>
            </a: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381893" y="971897"/>
            <a:ext cx="526430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i="0" dirty="0">
                  <a:solidFill>
                    <a:srgbClr val="000000"/>
                  </a:solidFill>
                  <a:effectLst/>
                  <a:latin typeface="BIZ UDPゴシック" panose="020B0400000000000000" pitchFamily="50" charset="-128"/>
                  <a:ea typeface="BIZ UDPゴシック" panose="020B0400000000000000" pitchFamily="50" charset="-128"/>
                </a:rPr>
                <a:t>請求書様式（おもて）</a:t>
              </a:r>
              <a:endParaRPr lang="en-US" altLang="ja-JP" sz="1200" b="1" i="0" dirty="0">
                <a:solidFill>
                  <a:srgbClr val="333333"/>
                </a:solidFill>
                <a:effectLst/>
                <a:latin typeface="BIZ UDPゴシック" panose="020B0400000000000000" pitchFamily="50" charset="-128"/>
                <a:ea typeface="BIZ UDPゴシック" panose="020B0400000000000000" pitchFamily="50" charset="-128"/>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55" name="正方形/長方形 54">
            <a:extLst>
              <a:ext uri="{FF2B5EF4-FFF2-40B4-BE49-F238E27FC236}">
                <a16:creationId xmlns:a16="http://schemas.microsoft.com/office/drawing/2014/main" id="{A6F0D326-B2B2-634F-33B8-41BEB6F7026F}"/>
              </a:ext>
            </a:extLst>
          </p:cNvPr>
          <p:cNvSpPr/>
          <p:nvPr/>
        </p:nvSpPr>
        <p:spPr>
          <a:xfrm>
            <a:off x="6543575" y="1608848"/>
            <a:ext cx="753629" cy="23313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54" name="図 53">
            <a:extLst>
              <a:ext uri="{FF2B5EF4-FFF2-40B4-BE49-F238E27FC236}">
                <a16:creationId xmlns:a16="http://schemas.microsoft.com/office/drawing/2014/main" id="{380B607F-77A9-03CD-C2F0-B0EAA2423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81477" y="1782716"/>
            <a:ext cx="368131" cy="452493"/>
          </a:xfrm>
          <a:prstGeom prst="rect">
            <a:avLst/>
          </a:prstGeom>
        </p:spPr>
      </p:pic>
      <p:sp>
        <p:nvSpPr>
          <p:cNvPr id="60" name="矢印: 下 59">
            <a:extLst>
              <a:ext uri="{FF2B5EF4-FFF2-40B4-BE49-F238E27FC236}">
                <a16:creationId xmlns:a16="http://schemas.microsoft.com/office/drawing/2014/main" id="{88993C3A-AC96-D0D1-DDA0-0C6AC22B3C7E}"/>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続く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3AC6BD3-FFD1-C8A6-E698-DCAC414A8FB5}"/>
              </a:ext>
            </a:extLst>
          </p:cNvPr>
          <p:cNvSpPr txBox="1"/>
          <p:nvPr/>
        </p:nvSpPr>
        <p:spPr>
          <a:xfrm>
            <a:off x="9546855" y="2900498"/>
            <a:ext cx="389850" cy="338554"/>
          </a:xfrm>
          <a:prstGeom prst="rect">
            <a:avLst/>
          </a:prstGeom>
          <a:noFill/>
        </p:spPr>
        <p:txBody>
          <a:bodyPr wrap="none" rtlCol="0">
            <a:spAutoFit/>
          </a:bodyPr>
          <a:lstStyle/>
          <a:p>
            <a:r>
              <a:rPr kumimoji="1" lang="ja-JP" altLang="en-US" sz="1600" dirty="0">
                <a:solidFill>
                  <a:srgbClr val="C00000"/>
                </a:solidFill>
                <a:latin typeface="BIZ UDPゴシック" panose="020B0400000000000000" pitchFamily="50" charset="-128"/>
                <a:ea typeface="BIZ UDPゴシック" panose="020B0400000000000000" pitchFamily="50" charset="-128"/>
              </a:rPr>
              <a:t>❶</a:t>
            </a:r>
          </a:p>
        </p:txBody>
      </p:sp>
      <p:sp>
        <p:nvSpPr>
          <p:cNvPr id="5" name="テキスト ボックス 4">
            <a:extLst>
              <a:ext uri="{FF2B5EF4-FFF2-40B4-BE49-F238E27FC236}">
                <a16:creationId xmlns:a16="http://schemas.microsoft.com/office/drawing/2014/main" id="{8585FF20-5DD3-497E-3E15-30F98BB8D0B7}"/>
              </a:ext>
            </a:extLst>
          </p:cNvPr>
          <p:cNvSpPr txBox="1"/>
          <p:nvPr/>
        </p:nvSpPr>
        <p:spPr>
          <a:xfrm>
            <a:off x="6289622" y="1254244"/>
            <a:ext cx="2800335"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請求書おもて</a:t>
            </a:r>
            <a:r>
              <a:rPr kumimoji="1" lang="ja-JP" altLang="en-US" sz="1200" dirty="0">
                <a:latin typeface="BIZ UDPゴシック" panose="020B0400000000000000" pitchFamily="50" charset="-128"/>
                <a:ea typeface="BIZ UDPゴシック" panose="020B0400000000000000" pitchFamily="50" charset="-128"/>
              </a:rPr>
              <a:t>　サンプル画面≫</a:t>
            </a:r>
          </a:p>
        </p:txBody>
      </p:sp>
      <p:sp>
        <p:nvSpPr>
          <p:cNvPr id="6" name="角丸四角形 45">
            <a:extLst>
              <a:ext uri="{FF2B5EF4-FFF2-40B4-BE49-F238E27FC236}">
                <a16:creationId xmlns:a16="http://schemas.microsoft.com/office/drawing/2014/main" id="{B338BC8B-517C-5D50-ED31-8342C7E48DD2}"/>
              </a:ext>
            </a:extLst>
          </p:cNvPr>
          <p:cNvSpPr/>
          <p:nvPr/>
        </p:nvSpPr>
        <p:spPr>
          <a:xfrm>
            <a:off x="10071166" y="964663"/>
            <a:ext cx="1829466" cy="797702"/>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rgbClr val="C00000"/>
                </a:solidFill>
                <a:latin typeface="BIZ UDPゴシック" panose="020B0400000000000000" pitchFamily="50" charset="-128"/>
                <a:ea typeface="BIZ UDPゴシック" panose="020B0400000000000000" pitchFamily="50" charset="-128"/>
              </a:rPr>
              <a:t>会社概要に登録した情報が表記されます。</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a:p>
            <a:r>
              <a:rPr lang="ja-JP" altLang="en-US" sz="1000" dirty="0">
                <a:solidFill>
                  <a:srgbClr val="C00000"/>
                </a:solidFill>
                <a:latin typeface="BIZ UDPゴシック" panose="020B0400000000000000" pitchFamily="50" charset="-128"/>
                <a:ea typeface="BIZ UDPゴシック" panose="020B0400000000000000" pitchFamily="50" charset="-128"/>
              </a:rPr>
              <a:t>・代表者職</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a:p>
            <a:r>
              <a:rPr lang="ja-JP" altLang="en-US" sz="1000" dirty="0">
                <a:solidFill>
                  <a:srgbClr val="C00000"/>
                </a:solidFill>
                <a:latin typeface="BIZ UDPゴシック" panose="020B0400000000000000" pitchFamily="50" charset="-128"/>
                <a:ea typeface="BIZ UDPゴシック" panose="020B0400000000000000" pitchFamily="50" charset="-128"/>
              </a:rPr>
              <a:t>・代表者氏名</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a:p>
            <a:endParaRPr lang="en-US" altLang="ja-JP" sz="1000" dirty="0">
              <a:solidFill>
                <a:srgbClr val="C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322595D-3E39-6CC9-301B-533CA59DEAD8}"/>
              </a:ext>
            </a:extLst>
          </p:cNvPr>
          <p:cNvSpPr txBox="1"/>
          <p:nvPr/>
        </p:nvSpPr>
        <p:spPr>
          <a:xfrm>
            <a:off x="8122143" y="2959541"/>
            <a:ext cx="1348446" cy="215444"/>
          </a:xfrm>
          <a:prstGeom prst="rect">
            <a:avLst/>
          </a:prstGeom>
          <a:noFill/>
        </p:spPr>
        <p:txBody>
          <a:bodyPr wrap="none" rtlCol="0">
            <a:spAutoFit/>
          </a:bodyPr>
          <a:lstStyle/>
          <a:p>
            <a:r>
              <a:rPr lang="ja-JP" altLang="en-US" sz="800" dirty="0">
                <a:latin typeface="BIZ UDPゴシック" panose="020B0400000000000000" pitchFamily="50" charset="-128"/>
                <a:ea typeface="BIZ UDPゴシック" panose="020B0400000000000000" pitchFamily="50" charset="-128"/>
              </a:rPr>
              <a:t>代表取締役社長　中島　健</a:t>
            </a:r>
          </a:p>
        </p:txBody>
      </p:sp>
      <p:cxnSp>
        <p:nvCxnSpPr>
          <p:cNvPr id="20" name="コネクタ: カギ線 19">
            <a:extLst>
              <a:ext uri="{FF2B5EF4-FFF2-40B4-BE49-F238E27FC236}">
                <a16:creationId xmlns:a16="http://schemas.microsoft.com/office/drawing/2014/main" id="{B14B9D18-FB81-C267-BD93-79524573E9DF}"/>
              </a:ext>
            </a:extLst>
          </p:cNvPr>
          <p:cNvCxnSpPr>
            <a:cxnSpLocks/>
            <a:stCxn id="29" idx="0"/>
            <a:endCxn id="6" idx="1"/>
          </p:cNvCxnSpPr>
          <p:nvPr/>
        </p:nvCxnSpPr>
        <p:spPr>
          <a:xfrm rot="5400000" flipH="1" flipV="1">
            <a:off x="8796601" y="1684977"/>
            <a:ext cx="1596027" cy="953103"/>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D6219DA-AD8A-BE3D-2A67-8104882DF7ED}"/>
              </a:ext>
            </a:extLst>
          </p:cNvPr>
          <p:cNvSpPr/>
          <p:nvPr/>
        </p:nvSpPr>
        <p:spPr>
          <a:xfrm>
            <a:off x="8164960" y="2179825"/>
            <a:ext cx="1906206" cy="7511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407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2BA6B2C-35D8-B725-E181-2BDE562139C6}"/>
              </a:ext>
            </a:extLst>
          </p:cNvPr>
          <p:cNvPicPr>
            <a:picLocks noChangeAspect="1"/>
          </p:cNvPicPr>
          <p:nvPr/>
        </p:nvPicPr>
        <p:blipFill>
          <a:blip r:embed="rId3"/>
          <a:stretch>
            <a:fillRect/>
          </a:stretch>
        </p:blipFill>
        <p:spPr>
          <a:xfrm>
            <a:off x="6501807" y="997032"/>
            <a:ext cx="5116140" cy="5341416"/>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475515"/>
          </a:xfrm>
          <a:prstGeom prst="rect">
            <a:avLst/>
          </a:prstGeom>
        </p:spPr>
        <p:txBody>
          <a:bodyPr wrap="square">
            <a:spAutoFit/>
          </a:bodyPr>
          <a:lstStyle/>
          <a:p>
            <a:pPr defTabSz="1187450">
              <a:lnSpc>
                <a:spcPct val="150000"/>
              </a:lnSpc>
              <a:tabLst>
                <a:tab pos="4479925" algn="r"/>
              </a:tabLst>
            </a:pPr>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電子請求書のレイアウト⑵</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solidFill>
                  <a:srgbClr val="C00000"/>
                </a:solidFill>
                <a:latin typeface="BIZ UDPゴシック" panose="020B0400000000000000" pitchFamily="50" charset="-128"/>
                <a:ea typeface="BIZ UDPゴシック" panose="020B0400000000000000" pitchFamily="50" charset="-128"/>
              </a:rPr>
              <a:t>重要</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solidFill>
                <a:srgbClr val="C00000"/>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336045" y="1366674"/>
            <a:ext cx="5702232" cy="4000006"/>
          </a:xfrm>
          <a:prstGeom prst="rect">
            <a:avLst/>
          </a:prstGeom>
          <a:noFill/>
        </p:spPr>
        <p:txBody>
          <a:bodyPr wrap="square" rtlCol="0">
            <a:spAutoFit/>
          </a:bodyPr>
          <a:lstStyle/>
          <a:p>
            <a:pPr>
              <a:lnSpc>
                <a:spcPct val="150000"/>
              </a:lnSpc>
            </a:pP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必要事項を入力のうえ、提出をお願いします。</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a:lnSpc>
                <a:spcPts val="19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ts val="19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請求明細</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明細日付／明細項目（商品名）／単価／数量など</a:t>
            </a:r>
            <a:endParaRPr lang="en-US" altLang="ja-JP" sz="1200" dirty="0">
              <a:latin typeface="BIZ UDPゴシック" panose="020B0400000000000000" pitchFamily="50" charset="-128"/>
              <a:ea typeface="BIZ UDPゴシック" panose="020B0400000000000000" pitchFamily="50" charset="-128"/>
            </a:endParaRPr>
          </a:p>
          <a:p>
            <a:pPr>
              <a:lnSpc>
                <a:spcPts val="1900"/>
              </a:lnSpc>
            </a:pPr>
            <a:endParaRPr lang="en-US" altLang="ja-JP" sz="1200" dirty="0">
              <a:latin typeface="BIZ UDPゴシック" panose="020B0400000000000000" pitchFamily="50" charset="-128"/>
              <a:ea typeface="BIZ UDPゴシック" panose="020B0400000000000000" pitchFamily="50" charset="-128"/>
            </a:endParaRPr>
          </a:p>
          <a:p>
            <a:pPr>
              <a:lnSpc>
                <a:spcPts val="1900"/>
              </a:lnSpc>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右記の請求書サンプルは、消費税計算の設定を請求総額単位で</a:t>
            </a:r>
            <a:endParaRPr lang="en-US" altLang="ja-JP" sz="1200" dirty="0">
              <a:latin typeface="BIZ UDPゴシック" panose="020B0400000000000000" pitchFamily="50" charset="-128"/>
              <a:ea typeface="BIZ UDPゴシック" panose="020B0400000000000000" pitchFamily="50" charset="-128"/>
            </a:endParaRPr>
          </a:p>
          <a:p>
            <a:pPr>
              <a:lnSpc>
                <a:spcPts val="1900"/>
              </a:lnSpc>
            </a:pPr>
            <a:r>
              <a:rPr lang="ja-JP" altLang="en-US" sz="1200" dirty="0">
                <a:latin typeface="BIZ UDPゴシック" panose="020B0400000000000000" pitchFamily="50" charset="-128"/>
                <a:ea typeface="BIZ UDPゴシック" panose="020B0400000000000000" pitchFamily="50" charset="-128"/>
              </a:rPr>
              <a:t>　　設定しているケースです。</a:t>
            </a:r>
            <a:endParaRPr lang="en-US" altLang="ja-JP" sz="1200" dirty="0">
              <a:latin typeface="BIZ UDPゴシック" panose="020B0400000000000000" pitchFamily="50" charset="-128"/>
              <a:ea typeface="BIZ UDPゴシック" panose="020B0400000000000000" pitchFamily="50" charset="-128"/>
            </a:endParaRPr>
          </a:p>
          <a:p>
            <a:pPr>
              <a:lnSpc>
                <a:spcPts val="1900"/>
              </a:lnSpc>
            </a:pPr>
            <a:endParaRPr lang="en-US" altLang="ja-JP" sz="1200" dirty="0">
              <a:latin typeface="BIZ UDPゴシック" panose="020B0400000000000000" pitchFamily="50" charset="-128"/>
              <a:ea typeface="BIZ UDPゴシック" panose="020B0400000000000000" pitchFamily="50" charset="-128"/>
            </a:endParaRPr>
          </a:p>
          <a:p>
            <a:pPr>
              <a:lnSpc>
                <a:spcPts val="1900"/>
              </a:lnSpc>
            </a:pPr>
            <a:endParaRPr lang="en-US" altLang="ja-JP" sz="1200" dirty="0">
              <a:latin typeface="BIZ UDPゴシック" panose="020B0400000000000000" pitchFamily="50" charset="-128"/>
              <a:ea typeface="BIZ UDPゴシック" panose="020B0400000000000000" pitchFamily="50" charset="-128"/>
            </a:endParaRPr>
          </a:p>
          <a:p>
            <a:pPr>
              <a:lnSpc>
                <a:spcPts val="1900"/>
              </a:lnSpc>
            </a:pPr>
            <a:endParaRPr lang="en-US" altLang="ja-JP" sz="1200" dirty="0">
              <a:latin typeface="BIZ UDPゴシック" panose="020B0400000000000000" pitchFamily="50" charset="-128"/>
              <a:ea typeface="BIZ UDPゴシック" panose="020B0400000000000000" pitchFamily="50" charset="-128"/>
            </a:endParaRPr>
          </a:p>
          <a:p>
            <a:pPr>
              <a:lnSpc>
                <a:spcPts val="1900"/>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消費税計算について</a:t>
            </a:r>
            <a:r>
              <a:rPr lang="en-US" altLang="ja-JP" sz="1200" dirty="0">
                <a:latin typeface="BIZ UDPゴシック" panose="020B0400000000000000" pitchFamily="50" charset="-128"/>
                <a:ea typeface="BIZ UDPゴシック" panose="020B0400000000000000" pitchFamily="50" charset="-128"/>
              </a:rPr>
              <a:t>】</a:t>
            </a:r>
          </a:p>
          <a:p>
            <a:pPr>
              <a:lnSpc>
                <a:spcPts val="1900"/>
              </a:lnSpc>
            </a:pPr>
            <a:r>
              <a:rPr lang="ja-JP" altLang="en-US" sz="1200" dirty="0">
                <a:latin typeface="BIZ UDPゴシック" panose="020B0400000000000000" pitchFamily="50" charset="-128"/>
                <a:ea typeface="BIZ UDPゴシック" panose="020B0400000000000000" pitchFamily="50" charset="-128"/>
              </a:rPr>
              <a:t>　電子請求書で対応可能な消費税計算方法は、以下の通りです。</a:t>
            </a:r>
            <a:endParaRPr lang="en-US" altLang="ja-JP" sz="1200" dirty="0">
              <a:latin typeface="BIZ UDPゴシック" panose="020B0400000000000000" pitchFamily="50" charset="-128"/>
              <a:ea typeface="BIZ UDPゴシック" panose="020B0400000000000000" pitchFamily="50" charset="-128"/>
            </a:endParaRPr>
          </a:p>
          <a:p>
            <a:pPr>
              <a:lnSpc>
                <a:spcPts val="1900"/>
              </a:lnSpc>
            </a:pPr>
            <a:endParaRPr lang="en-US" altLang="ja-JP" sz="1200" dirty="0">
              <a:latin typeface="BIZ UDPゴシック" panose="020B0400000000000000" pitchFamily="50" charset="-128"/>
              <a:ea typeface="BIZ UDPゴシック" panose="020B0400000000000000" pitchFamily="50" charset="-128"/>
            </a:endParaRPr>
          </a:p>
          <a:p>
            <a:pPr>
              <a:lnSpc>
                <a:spcPts val="1900"/>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課税単位</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請求総額／明細単位</a:t>
            </a:r>
            <a:endParaRPr lang="en-US" altLang="ja-JP" sz="1200" dirty="0">
              <a:latin typeface="BIZ UDPゴシック" panose="020B0400000000000000" pitchFamily="50" charset="-128"/>
              <a:ea typeface="BIZ UDPゴシック" panose="020B0400000000000000" pitchFamily="50" charset="-128"/>
            </a:endParaRPr>
          </a:p>
          <a:p>
            <a:pPr>
              <a:lnSpc>
                <a:spcPts val="1900"/>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課税区分</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課税、非課税、免税、不課税</a:t>
            </a:r>
            <a:endParaRPr lang="en-US" altLang="ja-JP" sz="1200" b="0" i="0" dirty="0">
              <a:solidFill>
                <a:srgbClr val="333333"/>
              </a:solidFill>
              <a:effectLst/>
              <a:latin typeface="BIZ UDPゴシック" panose="020B0400000000000000" pitchFamily="50" charset="-128"/>
              <a:ea typeface="BIZ UDPゴシック" panose="020B0400000000000000" pitchFamily="50" charset="-128"/>
            </a:endParaRPr>
          </a:p>
          <a:p>
            <a:pPr>
              <a:lnSpc>
                <a:spcPts val="1900"/>
              </a:lnSpc>
            </a:pPr>
            <a:r>
              <a:rPr lang="en-US" altLang="ja-JP" sz="1200" dirty="0">
                <a:solidFill>
                  <a:srgbClr val="333333"/>
                </a:solidFill>
                <a:latin typeface="BIZ UDPゴシック" panose="020B0400000000000000" pitchFamily="50" charset="-128"/>
                <a:ea typeface="BIZ UDPゴシック" panose="020B0400000000000000" pitchFamily="50" charset="-128"/>
              </a:rPr>
              <a:t>【</a:t>
            </a:r>
            <a:r>
              <a:rPr lang="ja-JP" altLang="en-US" sz="1200" dirty="0">
                <a:solidFill>
                  <a:srgbClr val="333333"/>
                </a:solidFill>
                <a:latin typeface="BIZ UDPゴシック" panose="020B0400000000000000" pitchFamily="50" charset="-128"/>
                <a:ea typeface="BIZ UDPゴシック" panose="020B0400000000000000" pitchFamily="50" charset="-128"/>
              </a:rPr>
              <a:t>税率</a:t>
            </a:r>
            <a:r>
              <a:rPr lang="en-US" altLang="ja-JP" sz="1200" dirty="0">
                <a:solidFill>
                  <a:srgbClr val="333333"/>
                </a:solidFill>
                <a:latin typeface="BIZ UDPゴシック" panose="020B0400000000000000" pitchFamily="50" charset="-128"/>
                <a:ea typeface="BIZ UDPゴシック" panose="020B0400000000000000" pitchFamily="50" charset="-128"/>
              </a:rPr>
              <a:t>】</a:t>
            </a:r>
            <a:r>
              <a:rPr lang="ja-JP" altLang="en-US" sz="1200" dirty="0">
                <a:solidFill>
                  <a:srgbClr val="333333"/>
                </a:solidFill>
                <a:latin typeface="BIZ UDPゴシック" panose="020B0400000000000000" pitchFamily="50" charset="-128"/>
                <a:ea typeface="BIZ UDPゴシック" panose="020B0400000000000000" pitchFamily="50" charset="-128"/>
              </a:rPr>
              <a:t>　　　</a:t>
            </a:r>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0</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a:t>
            </a:r>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5</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a:t>
            </a:r>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8</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a:t>
            </a:r>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10 </a:t>
            </a:r>
            <a:endParaRPr lang="en-US" altLang="ja-JP" sz="1200" dirty="0">
              <a:solidFill>
                <a:srgbClr val="333333"/>
              </a:solidFill>
              <a:latin typeface="BIZ UDPゴシック" panose="020B0400000000000000" pitchFamily="50" charset="-128"/>
              <a:ea typeface="BIZ UDPゴシック" panose="020B0400000000000000" pitchFamily="50" charset="-128"/>
            </a:endParaRPr>
          </a:p>
          <a:p>
            <a:pPr>
              <a:lnSpc>
                <a:spcPts val="1900"/>
              </a:lnSpc>
            </a:pPr>
            <a:endParaRPr lang="en-US" altLang="ja-JP" sz="120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381893" y="971897"/>
            <a:ext cx="526430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i="0" dirty="0">
                  <a:solidFill>
                    <a:srgbClr val="000000"/>
                  </a:solidFill>
                  <a:effectLst/>
                  <a:latin typeface="BIZ UDPゴシック" panose="020B0400000000000000" pitchFamily="50" charset="-128"/>
                  <a:ea typeface="BIZ UDPゴシック" panose="020B0400000000000000" pitchFamily="50" charset="-128"/>
                </a:rPr>
                <a:t>請求書様式（明細）</a:t>
              </a:r>
              <a:endParaRPr lang="en-US" altLang="ja-JP" sz="1200" b="1" i="0" dirty="0">
                <a:solidFill>
                  <a:srgbClr val="333333"/>
                </a:solidFill>
                <a:effectLst/>
                <a:latin typeface="BIZ UDPゴシック" panose="020B0400000000000000" pitchFamily="50" charset="-128"/>
                <a:ea typeface="BIZ UDPゴシック" panose="020B0400000000000000" pitchFamily="50" charset="-128"/>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2</a:t>
              </a:r>
              <a:endParaRPr lang="ja-JP" altLang="en-US" sz="1200" dirty="0">
                <a:latin typeface="BIZ UDPゴシック" panose="020B0400000000000000" pitchFamily="50" charset="-128"/>
                <a:ea typeface="BIZ UDPゴシック" panose="020B0400000000000000" pitchFamily="50" charset="-128"/>
              </a:endParaRPr>
            </a:p>
          </p:txBody>
        </p:sp>
      </p:grpSp>
      <p:sp>
        <p:nvSpPr>
          <p:cNvPr id="3" name="正方形/長方形 2">
            <a:extLst>
              <a:ext uri="{FF2B5EF4-FFF2-40B4-BE49-F238E27FC236}">
                <a16:creationId xmlns:a16="http://schemas.microsoft.com/office/drawing/2014/main" id="{AD75652F-3EE7-B460-92BC-805D8E814B95}"/>
              </a:ext>
            </a:extLst>
          </p:cNvPr>
          <p:cNvSpPr/>
          <p:nvPr/>
        </p:nvSpPr>
        <p:spPr>
          <a:xfrm>
            <a:off x="7402722" y="1560298"/>
            <a:ext cx="756913" cy="14970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BCEAB14-1D29-5BCA-4422-57A2C66E5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80295" y="1677378"/>
            <a:ext cx="368131" cy="452493"/>
          </a:xfrm>
          <a:prstGeom prst="rect">
            <a:avLst/>
          </a:prstGeom>
        </p:spPr>
      </p:pic>
      <p:sp>
        <p:nvSpPr>
          <p:cNvPr id="8" name="正方形/長方形 7">
            <a:extLst>
              <a:ext uri="{FF2B5EF4-FFF2-40B4-BE49-F238E27FC236}">
                <a16:creationId xmlns:a16="http://schemas.microsoft.com/office/drawing/2014/main" id="{DA95C592-2CCE-D908-14DA-032834BCE596}"/>
              </a:ext>
            </a:extLst>
          </p:cNvPr>
          <p:cNvSpPr/>
          <p:nvPr/>
        </p:nvSpPr>
        <p:spPr>
          <a:xfrm>
            <a:off x="6501807" y="4986625"/>
            <a:ext cx="5116140" cy="135182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179306F3-61D8-E73D-C2CC-649331321475}"/>
              </a:ext>
            </a:extLst>
          </p:cNvPr>
          <p:cNvSpPr txBox="1"/>
          <p:nvPr/>
        </p:nvSpPr>
        <p:spPr>
          <a:xfrm>
            <a:off x="7207797" y="1366674"/>
            <a:ext cx="389850" cy="338554"/>
          </a:xfrm>
          <a:prstGeom prst="rect">
            <a:avLst/>
          </a:prstGeom>
          <a:noFill/>
        </p:spPr>
        <p:txBody>
          <a:bodyPr wrap="none" rtlCol="0">
            <a:spAutoFit/>
          </a:bodyPr>
          <a:lstStyle/>
          <a:p>
            <a:r>
              <a:rPr lang="ja-JP" altLang="en-US" sz="1600" dirty="0">
                <a:solidFill>
                  <a:srgbClr val="C00000"/>
                </a:solidFill>
                <a:latin typeface="BIZ UDPゴシック" panose="020B0400000000000000" pitchFamily="50" charset="-128"/>
                <a:ea typeface="BIZ UDPゴシック" panose="020B0400000000000000" pitchFamily="50" charset="-128"/>
              </a:rPr>
              <a:t>❷</a:t>
            </a:r>
            <a:endParaRPr kumimoji="1" lang="ja-JP" altLang="en-US" sz="16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760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2B5F7A-236D-2876-831C-5B3549309AFF}"/>
              </a:ext>
            </a:extLst>
          </p:cNvPr>
          <p:cNvPicPr>
            <a:picLocks noChangeAspect="1"/>
          </p:cNvPicPr>
          <p:nvPr/>
        </p:nvPicPr>
        <p:blipFill>
          <a:blip r:embed="rId3"/>
          <a:srcRect b="32521"/>
          <a:stretch/>
        </p:blipFill>
        <p:spPr>
          <a:xfrm>
            <a:off x="652165" y="4547932"/>
            <a:ext cx="4860001" cy="1159469"/>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475515"/>
          </a:xfrm>
          <a:prstGeom prst="rect">
            <a:avLst/>
          </a:prstGeom>
        </p:spPr>
        <p:txBody>
          <a:bodyPr wrap="square">
            <a:spAutoFit/>
          </a:bodyPr>
          <a:lstStyle/>
          <a:p>
            <a:pPr defTabSz="1187450">
              <a:lnSpc>
                <a:spcPct val="150000"/>
              </a:lnSpc>
              <a:tabLst>
                <a:tab pos="4479925" algn="r"/>
              </a:tabLst>
            </a:pPr>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請求書　書式設定</a:t>
            </a:r>
            <a:r>
              <a:rPr lang="ja-JP" altLang="en-US" sz="2000" b="1" dirty="0">
                <a:latin typeface="BIZ UDPゴシック" panose="020B0400000000000000" pitchFamily="50" charset="-128"/>
                <a:ea typeface="BIZ UDPゴシック" panose="020B0400000000000000" pitchFamily="50" charset="-128"/>
              </a:rPr>
              <a:t>　</a:t>
            </a:r>
            <a:r>
              <a:rPr lang="en-US" altLang="ja-JP" sz="2000" b="1" dirty="0">
                <a:solidFill>
                  <a:srgbClr val="C00000"/>
                </a:solidFill>
                <a:latin typeface="BIZ UDPゴシック" panose="020B0400000000000000" pitchFamily="50" charset="-128"/>
                <a:ea typeface="BIZ UDPゴシック" panose="020B0400000000000000" pitchFamily="50" charset="-128"/>
              </a:rPr>
              <a:t>【</a:t>
            </a:r>
            <a:r>
              <a:rPr lang="ja-JP" altLang="en-US" sz="2000" b="1" dirty="0">
                <a:solidFill>
                  <a:srgbClr val="C00000"/>
                </a:solidFill>
                <a:latin typeface="BIZ UDPゴシック" panose="020B0400000000000000" pitchFamily="50" charset="-128"/>
                <a:ea typeface="BIZ UDPゴシック" panose="020B0400000000000000" pitchFamily="50" charset="-128"/>
              </a:rPr>
              <a:t>登録必須</a:t>
            </a:r>
            <a:r>
              <a:rPr lang="en-US" altLang="ja-JP" sz="2000" b="1" dirty="0">
                <a:solidFill>
                  <a:srgbClr val="C00000"/>
                </a:solidFill>
                <a:latin typeface="BIZ UDPゴシック" panose="020B0400000000000000" pitchFamily="50" charset="-128"/>
                <a:ea typeface="BIZ UDPゴシック" panose="020B0400000000000000" pitchFamily="50" charset="-128"/>
              </a:rPr>
              <a:t>】</a:t>
            </a: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528970" y="1307241"/>
            <a:ext cx="5445701" cy="322268"/>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latin typeface="BIZ UDPゴシック" panose="020B0400000000000000" pitchFamily="50" charset="-128"/>
                <a:ea typeface="BIZ UDPゴシック" panose="020B0400000000000000" pitchFamily="50" charset="-128"/>
              </a:rPr>
              <a:t>「設定・登録」➡</a:t>
            </a: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latin typeface="BIZ UDPゴシック" panose="020B0400000000000000" pitchFamily="50" charset="-128"/>
                <a:ea typeface="BIZ UDPゴシック" panose="020B0400000000000000" pitchFamily="50" charset="-128"/>
              </a:rPr>
              <a:t>「発行設定」➡</a:t>
            </a:r>
            <a:r>
              <a:rPr lang="ja-JP" altLang="en-US" sz="1200" dirty="0">
                <a:solidFill>
                  <a:srgbClr val="C00000"/>
                </a:solidFill>
                <a:latin typeface="BIZ UDPゴシック" panose="020B0400000000000000" pitchFamily="50" charset="-128"/>
                <a:ea typeface="BIZ UDPゴシック" panose="020B0400000000000000" pitchFamily="50" charset="-128"/>
              </a:rPr>
              <a:t>❸</a:t>
            </a:r>
            <a:r>
              <a:rPr lang="ja-JP" altLang="en-US" sz="1200" dirty="0">
                <a:latin typeface="BIZ UDPゴシック" panose="020B0400000000000000" pitchFamily="50" charset="-128"/>
                <a:ea typeface="BIZ UDPゴシック" panose="020B0400000000000000" pitchFamily="50" charset="-128"/>
              </a:rPr>
              <a:t>「請求書書式設定」を選択</a:t>
            </a:r>
            <a:endParaRPr lang="en-US" altLang="ja-JP" sz="120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592603" y="853882"/>
            <a:ext cx="478133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請求書様式を設定</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44" name="テキスト ボックス 43">
            <a:extLst>
              <a:ext uri="{FF2B5EF4-FFF2-40B4-BE49-F238E27FC236}">
                <a16:creationId xmlns:a16="http://schemas.microsoft.com/office/drawing/2014/main" id="{73D1244D-FC93-5FEE-EF8E-2635BC08FC38}"/>
              </a:ext>
            </a:extLst>
          </p:cNvPr>
          <p:cNvSpPr txBox="1"/>
          <p:nvPr/>
        </p:nvSpPr>
        <p:spPr>
          <a:xfrm>
            <a:off x="591122" y="3855206"/>
            <a:ext cx="5031166" cy="613822"/>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a:t>
            </a:r>
            <a:r>
              <a:rPr lang="ja-JP" altLang="en-US" sz="1200" dirty="0">
                <a:latin typeface="BIZ UDPゴシック" panose="020B0400000000000000" pitchFamily="50" charset="-128"/>
                <a:ea typeface="BIZ UDPゴシック" panose="020B0400000000000000" pitchFamily="50" charset="-128"/>
              </a:rPr>
              <a:t>「自社設定の書式」</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❺</a:t>
            </a:r>
            <a:r>
              <a:rPr lang="ja-JP" altLang="en-US" sz="1200" dirty="0">
                <a:latin typeface="BIZ UDPゴシック" panose="020B0400000000000000" pitchFamily="50" charset="-128"/>
                <a:ea typeface="BIZ UDPゴシック" panose="020B0400000000000000" pitchFamily="50" charset="-128"/>
              </a:rPr>
              <a:t>「請求書書式設定を新規登録する」クリック　</a:t>
            </a:r>
            <a:endParaRPr lang="en-US" altLang="ja-JP" sz="12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7FEE2090-9E25-59B7-5445-6DDEB19F27B4}"/>
              </a:ext>
            </a:extLst>
          </p:cNvPr>
          <p:cNvGrpSpPr/>
          <p:nvPr/>
        </p:nvGrpSpPr>
        <p:grpSpPr>
          <a:xfrm>
            <a:off x="591122" y="1741050"/>
            <a:ext cx="3918734" cy="1851324"/>
            <a:chOff x="479420" y="2881120"/>
            <a:chExt cx="5204573" cy="2730419"/>
          </a:xfrm>
        </p:grpSpPr>
        <p:pic>
          <p:nvPicPr>
            <p:cNvPr id="8" name="図 7">
              <a:extLst>
                <a:ext uri="{FF2B5EF4-FFF2-40B4-BE49-F238E27FC236}">
                  <a16:creationId xmlns:a16="http://schemas.microsoft.com/office/drawing/2014/main" id="{91E1AA31-C7E0-8A08-3110-F1F8975BDDD8}"/>
                </a:ext>
              </a:extLst>
            </p:cNvPr>
            <p:cNvPicPr>
              <a:picLocks noChangeAspect="1"/>
            </p:cNvPicPr>
            <p:nvPr/>
          </p:nvPicPr>
          <p:blipFill>
            <a:blip r:embed="rId4"/>
            <a:stretch>
              <a:fillRect/>
            </a:stretch>
          </p:blipFill>
          <p:spPr>
            <a:xfrm>
              <a:off x="546141" y="2986055"/>
              <a:ext cx="5137852" cy="2625484"/>
            </a:xfrm>
            <a:prstGeom prst="rect">
              <a:avLst/>
            </a:prstGeom>
            <a:ln>
              <a:solidFill>
                <a:schemeClr val="bg2">
                  <a:lumMod val="75000"/>
                </a:schemeClr>
              </a:solidFill>
            </a:ln>
          </p:spPr>
        </p:pic>
        <p:grpSp>
          <p:nvGrpSpPr>
            <p:cNvPr id="22" name="グループ化 21">
              <a:extLst>
                <a:ext uri="{FF2B5EF4-FFF2-40B4-BE49-F238E27FC236}">
                  <a16:creationId xmlns:a16="http://schemas.microsoft.com/office/drawing/2014/main" id="{D2EDC84E-A572-AAC0-D0CA-1F1EAEFBDD52}"/>
                </a:ext>
              </a:extLst>
            </p:cNvPr>
            <p:cNvGrpSpPr/>
            <p:nvPr/>
          </p:nvGrpSpPr>
          <p:grpSpPr>
            <a:xfrm>
              <a:off x="1866415" y="2881120"/>
              <a:ext cx="1276280" cy="453923"/>
              <a:chOff x="3997013" y="4969762"/>
              <a:chExt cx="1276280" cy="453923"/>
            </a:xfrm>
          </p:grpSpPr>
          <p:sp>
            <p:nvSpPr>
              <p:cNvPr id="6" name="正方形/長方形 5">
                <a:extLst>
                  <a:ext uri="{FF2B5EF4-FFF2-40B4-BE49-F238E27FC236}">
                    <a16:creationId xmlns:a16="http://schemas.microsoft.com/office/drawing/2014/main" id="{D8225AE7-FD1D-E6D9-7EA4-FCE217A1D912}"/>
                  </a:ext>
                </a:extLst>
              </p:cNvPr>
              <p:cNvSpPr/>
              <p:nvPr/>
            </p:nvSpPr>
            <p:spPr>
              <a:xfrm>
                <a:off x="4412511" y="5114771"/>
                <a:ext cx="860782" cy="11656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B85E6084-9DFC-B366-7015-324D088512E8}"/>
                  </a:ext>
                </a:extLst>
              </p:cNvPr>
              <p:cNvSpPr txBox="1"/>
              <p:nvPr/>
            </p:nvSpPr>
            <p:spPr>
              <a:xfrm>
                <a:off x="3997013" y="4969762"/>
                <a:ext cx="483706" cy="453923"/>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❶</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2C63321C-57C3-5F00-FB00-A7878D43B937}"/>
                </a:ext>
              </a:extLst>
            </p:cNvPr>
            <p:cNvGrpSpPr/>
            <p:nvPr/>
          </p:nvGrpSpPr>
          <p:grpSpPr>
            <a:xfrm>
              <a:off x="479420" y="3178598"/>
              <a:ext cx="1025341" cy="534000"/>
              <a:chOff x="4286418" y="4721436"/>
              <a:chExt cx="1025341" cy="534000"/>
            </a:xfrm>
          </p:grpSpPr>
          <p:sp>
            <p:nvSpPr>
              <p:cNvPr id="19" name="正方形/長方形 18">
                <a:extLst>
                  <a:ext uri="{FF2B5EF4-FFF2-40B4-BE49-F238E27FC236}">
                    <a16:creationId xmlns:a16="http://schemas.microsoft.com/office/drawing/2014/main" id="{3036A044-EA89-5851-8404-4D695688AA74}"/>
                  </a:ext>
                </a:extLst>
              </p:cNvPr>
              <p:cNvSpPr/>
              <p:nvPr/>
            </p:nvSpPr>
            <p:spPr>
              <a:xfrm>
                <a:off x="4368624" y="5088137"/>
                <a:ext cx="943135" cy="1672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F2944016-A40B-24EF-F4EB-618C6623D8BC}"/>
                  </a:ext>
                </a:extLst>
              </p:cNvPr>
              <p:cNvSpPr txBox="1"/>
              <p:nvPr/>
            </p:nvSpPr>
            <p:spPr>
              <a:xfrm>
                <a:off x="4286418" y="4721436"/>
                <a:ext cx="483706" cy="453923"/>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❷</a:t>
                </a:r>
              </a:p>
            </p:txBody>
          </p:sp>
        </p:grpSp>
        <p:grpSp>
          <p:nvGrpSpPr>
            <p:cNvPr id="21" name="グループ化 20">
              <a:extLst>
                <a:ext uri="{FF2B5EF4-FFF2-40B4-BE49-F238E27FC236}">
                  <a16:creationId xmlns:a16="http://schemas.microsoft.com/office/drawing/2014/main" id="{9E654853-98E7-4E3C-7F99-E928C664A275}"/>
                </a:ext>
              </a:extLst>
            </p:cNvPr>
            <p:cNvGrpSpPr/>
            <p:nvPr/>
          </p:nvGrpSpPr>
          <p:grpSpPr>
            <a:xfrm>
              <a:off x="4158339" y="4472989"/>
              <a:ext cx="1057042" cy="537574"/>
              <a:chOff x="4254717" y="4717862"/>
              <a:chExt cx="1057042" cy="537574"/>
            </a:xfrm>
          </p:grpSpPr>
          <p:sp>
            <p:nvSpPr>
              <p:cNvPr id="25" name="正方形/長方形 24">
                <a:extLst>
                  <a:ext uri="{FF2B5EF4-FFF2-40B4-BE49-F238E27FC236}">
                    <a16:creationId xmlns:a16="http://schemas.microsoft.com/office/drawing/2014/main" id="{E31880E4-E33E-DA01-00AE-E51B588FC37C}"/>
                  </a:ext>
                </a:extLst>
              </p:cNvPr>
              <p:cNvSpPr/>
              <p:nvPr/>
            </p:nvSpPr>
            <p:spPr>
              <a:xfrm>
                <a:off x="4368624" y="5088137"/>
                <a:ext cx="943135" cy="1672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0C491A68-1A1C-4402-176A-46B801BC4792}"/>
                  </a:ext>
                </a:extLst>
              </p:cNvPr>
              <p:cNvSpPr txBox="1"/>
              <p:nvPr/>
            </p:nvSpPr>
            <p:spPr>
              <a:xfrm>
                <a:off x="4254717" y="4717862"/>
                <a:ext cx="483706" cy="453923"/>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❸</a:t>
                </a:r>
              </a:p>
            </p:txBody>
          </p:sp>
        </p:grpSp>
      </p:grpSp>
      <p:sp>
        <p:nvSpPr>
          <p:cNvPr id="11" name="正方形/長方形 10">
            <a:extLst>
              <a:ext uri="{FF2B5EF4-FFF2-40B4-BE49-F238E27FC236}">
                <a16:creationId xmlns:a16="http://schemas.microsoft.com/office/drawing/2014/main" id="{1865D6B4-D80F-31EE-1F2E-C956ABA108BD}"/>
              </a:ext>
            </a:extLst>
          </p:cNvPr>
          <p:cNvSpPr/>
          <p:nvPr/>
        </p:nvSpPr>
        <p:spPr>
          <a:xfrm>
            <a:off x="672054" y="5550759"/>
            <a:ext cx="1121236" cy="15664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6EABE860-97FD-A38C-7A1D-7E5CA1582390}"/>
              </a:ext>
            </a:extLst>
          </p:cNvPr>
          <p:cNvSpPr/>
          <p:nvPr/>
        </p:nvSpPr>
        <p:spPr>
          <a:xfrm>
            <a:off x="745965" y="5098436"/>
            <a:ext cx="716792" cy="1602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29429E71-7238-91CD-B6F3-8B84224BC062}"/>
              </a:ext>
            </a:extLst>
          </p:cNvPr>
          <p:cNvSpPr txBox="1"/>
          <p:nvPr/>
        </p:nvSpPr>
        <p:spPr>
          <a:xfrm>
            <a:off x="548242" y="4849120"/>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❹</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EC846AB6-A6F9-F2A0-9DB3-B3D5771E8D3D}"/>
              </a:ext>
            </a:extLst>
          </p:cNvPr>
          <p:cNvSpPr txBox="1"/>
          <p:nvPr/>
        </p:nvSpPr>
        <p:spPr>
          <a:xfrm>
            <a:off x="366141" y="5478528"/>
            <a:ext cx="364202" cy="307777"/>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❺</a:t>
            </a:r>
          </a:p>
        </p:txBody>
      </p:sp>
      <p:grpSp>
        <p:nvGrpSpPr>
          <p:cNvPr id="39" name="グループ化 38">
            <a:extLst>
              <a:ext uri="{FF2B5EF4-FFF2-40B4-BE49-F238E27FC236}">
                <a16:creationId xmlns:a16="http://schemas.microsoft.com/office/drawing/2014/main" id="{D77B215B-D961-51F4-5D08-A9603BC2C5F5}"/>
              </a:ext>
            </a:extLst>
          </p:cNvPr>
          <p:cNvGrpSpPr/>
          <p:nvPr/>
        </p:nvGrpSpPr>
        <p:grpSpPr>
          <a:xfrm>
            <a:off x="6737430" y="853882"/>
            <a:ext cx="4781335" cy="284502"/>
            <a:chOff x="732243" y="963432"/>
            <a:chExt cx="4781335" cy="284502"/>
          </a:xfrm>
        </p:grpSpPr>
        <p:sp>
          <p:nvSpPr>
            <p:cNvPr id="40" name="角丸四角形 134">
              <a:extLst>
                <a:ext uri="{FF2B5EF4-FFF2-40B4-BE49-F238E27FC236}">
                  <a16:creationId xmlns:a16="http://schemas.microsoft.com/office/drawing/2014/main" id="{2BEAC975-8752-C82C-2758-AD09193A2FBD}"/>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200" b="1" dirty="0">
                  <a:solidFill>
                    <a:schemeClr val="tx1"/>
                  </a:solidFill>
                  <a:latin typeface="BIZ UDPゴシック" panose="020B0400000000000000" pitchFamily="50" charset="-128"/>
                  <a:ea typeface="BIZ UDPゴシック" panose="020B0400000000000000" pitchFamily="50" charset="-128"/>
                </a:rPr>
                <a:t>P12</a:t>
              </a:r>
              <a:r>
                <a:rPr lang="ja-JP" altLang="en-US" sz="1200" b="1" dirty="0">
                  <a:solidFill>
                    <a:schemeClr val="tx1"/>
                  </a:solidFill>
                  <a:latin typeface="BIZ UDPゴシック" panose="020B0400000000000000" pitchFamily="50" charset="-128"/>
                  <a:ea typeface="BIZ UDPゴシック" panose="020B0400000000000000" pitchFamily="50" charset="-128"/>
                </a:rPr>
                <a:t>で設定した振込先口座を紐づける</a:t>
              </a:r>
              <a:endParaRPr lang="en-US" altLang="ja-JP" sz="1200" b="1" dirty="0">
                <a:solidFill>
                  <a:schemeClr val="tx1"/>
                </a:solidFill>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41" name="角丸四角形 135">
              <a:extLst>
                <a:ext uri="{FF2B5EF4-FFF2-40B4-BE49-F238E27FC236}">
                  <a16:creationId xmlns:a16="http://schemas.microsoft.com/office/drawing/2014/main" id="{27995E0B-C1A6-0587-4371-71DCA8E325A5}"/>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2</a:t>
              </a:r>
              <a:endParaRPr lang="ja-JP" altLang="en-US" sz="1200" dirty="0">
                <a:latin typeface="BIZ UDPゴシック" panose="020B0400000000000000" pitchFamily="50" charset="-128"/>
                <a:ea typeface="BIZ UDPゴシック" panose="020B0400000000000000" pitchFamily="50" charset="-128"/>
              </a:endParaRPr>
            </a:p>
          </p:txBody>
        </p:sp>
      </p:grpSp>
      <p:sp>
        <p:nvSpPr>
          <p:cNvPr id="46" name="テキスト ボックス 45">
            <a:extLst>
              <a:ext uri="{FF2B5EF4-FFF2-40B4-BE49-F238E27FC236}">
                <a16:creationId xmlns:a16="http://schemas.microsoft.com/office/drawing/2014/main" id="{27D2B13F-1FA7-1EA9-66D9-DCF6FEA75C25}"/>
              </a:ext>
            </a:extLst>
          </p:cNvPr>
          <p:cNvSpPr txBox="1"/>
          <p:nvPr/>
        </p:nvSpPr>
        <p:spPr>
          <a:xfrm>
            <a:off x="6654794" y="1292855"/>
            <a:ext cx="5031166" cy="322268"/>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❻</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画面下段の「口座を追加する」を選択</a:t>
            </a:r>
            <a:endParaRPr lang="en-US" altLang="ja-JP" sz="1200" dirty="0">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ACB6AE73-04CA-0D9B-AD85-83E528918FE9}"/>
              </a:ext>
            </a:extLst>
          </p:cNvPr>
          <p:cNvGrpSpPr/>
          <p:nvPr/>
        </p:nvGrpSpPr>
        <p:grpSpPr>
          <a:xfrm>
            <a:off x="6737431" y="1704029"/>
            <a:ext cx="3170050" cy="1724971"/>
            <a:chOff x="6654794" y="2504463"/>
            <a:chExt cx="5159420" cy="3105611"/>
          </a:xfrm>
        </p:grpSpPr>
        <p:pic>
          <p:nvPicPr>
            <p:cNvPr id="42" name="図 41">
              <a:extLst>
                <a:ext uri="{FF2B5EF4-FFF2-40B4-BE49-F238E27FC236}">
                  <a16:creationId xmlns:a16="http://schemas.microsoft.com/office/drawing/2014/main" id="{90B031B4-C074-677F-212D-02A1161D0113}"/>
                </a:ext>
              </a:extLst>
            </p:cNvPr>
            <p:cNvPicPr>
              <a:picLocks noChangeAspect="1"/>
            </p:cNvPicPr>
            <p:nvPr/>
          </p:nvPicPr>
          <p:blipFill>
            <a:blip r:embed="rId5"/>
            <a:stretch>
              <a:fillRect/>
            </a:stretch>
          </p:blipFill>
          <p:spPr>
            <a:xfrm>
              <a:off x="6654796" y="3298930"/>
              <a:ext cx="5159418" cy="2311144"/>
            </a:xfrm>
            <a:prstGeom prst="rect">
              <a:avLst/>
            </a:prstGeom>
            <a:ln>
              <a:solidFill>
                <a:schemeClr val="bg2">
                  <a:lumMod val="75000"/>
                </a:schemeClr>
              </a:solidFill>
            </a:ln>
          </p:spPr>
        </p:pic>
        <p:pic>
          <p:nvPicPr>
            <p:cNvPr id="48" name="図 47">
              <a:extLst>
                <a:ext uri="{FF2B5EF4-FFF2-40B4-BE49-F238E27FC236}">
                  <a16:creationId xmlns:a16="http://schemas.microsoft.com/office/drawing/2014/main" id="{F8E2EBBA-B3A7-1B37-9174-94AFBB57491A}"/>
                </a:ext>
              </a:extLst>
            </p:cNvPr>
            <p:cNvPicPr>
              <a:picLocks noChangeAspect="1"/>
            </p:cNvPicPr>
            <p:nvPr/>
          </p:nvPicPr>
          <p:blipFill>
            <a:blip r:embed="rId6"/>
            <a:stretch>
              <a:fillRect/>
            </a:stretch>
          </p:blipFill>
          <p:spPr>
            <a:xfrm>
              <a:off x="6654794" y="2504463"/>
              <a:ext cx="5156847" cy="1901513"/>
            </a:xfrm>
            <a:prstGeom prst="rect">
              <a:avLst/>
            </a:prstGeom>
            <a:ln>
              <a:solidFill>
                <a:schemeClr val="bg2">
                  <a:lumMod val="75000"/>
                </a:schemeClr>
              </a:solidFill>
            </a:ln>
          </p:spPr>
        </p:pic>
        <p:sp>
          <p:nvSpPr>
            <p:cNvPr id="49" name="Freeform 7">
              <a:extLst>
                <a:ext uri="{FF2B5EF4-FFF2-40B4-BE49-F238E27FC236}">
                  <a16:creationId xmlns:a16="http://schemas.microsoft.com/office/drawing/2014/main" id="{538C4350-55CE-0050-5786-34E803DC563F}"/>
                </a:ext>
              </a:extLst>
            </p:cNvPr>
            <p:cNvSpPr>
              <a:spLocks/>
            </p:cNvSpPr>
            <p:nvPr/>
          </p:nvSpPr>
          <p:spPr bwMode="auto">
            <a:xfrm>
              <a:off x="6719935" y="4266461"/>
              <a:ext cx="5041711" cy="265008"/>
            </a:xfrm>
            <a:custGeom>
              <a:avLst/>
              <a:gdLst>
                <a:gd name="T0" fmla="*/ 2147483646 w 1627"/>
                <a:gd name="T1" fmla="*/ 2147483646 h 78"/>
                <a:gd name="T2" fmla="*/ 2147483646 w 1627"/>
                <a:gd name="T3" fmla="*/ 2147483646 h 78"/>
                <a:gd name="T4" fmla="*/ 2147483646 w 1627"/>
                <a:gd name="T5" fmla="*/ 2147483646 h 78"/>
                <a:gd name="T6" fmla="*/ 2147483646 w 1627"/>
                <a:gd name="T7" fmla="*/ 2147483646 h 78"/>
                <a:gd name="T8" fmla="*/ 2147483646 w 1627"/>
                <a:gd name="T9" fmla="*/ 2147483646 h 78"/>
                <a:gd name="T10" fmla="*/ 2147483646 w 1627"/>
                <a:gd name="T11" fmla="*/ 2147483646 h 78"/>
                <a:gd name="T12" fmla="*/ 2147483646 w 1627"/>
                <a:gd name="T13" fmla="*/ 2147483646 h 78"/>
                <a:gd name="T14" fmla="*/ 2147483646 w 1627"/>
                <a:gd name="T15" fmla="*/ 2147483646 h 78"/>
                <a:gd name="T16" fmla="*/ 2147483646 w 1627"/>
                <a:gd name="T17" fmla="*/ 2147483646 h 78"/>
                <a:gd name="T18" fmla="*/ 2147483646 w 1627"/>
                <a:gd name="T19" fmla="*/ 2147483646 h 78"/>
                <a:gd name="T20" fmla="*/ 2147483646 w 1627"/>
                <a:gd name="T21" fmla="*/ 2147483646 h 78"/>
                <a:gd name="T22" fmla="*/ 2147483646 w 1627"/>
                <a:gd name="T23" fmla="*/ 2147483646 h 78"/>
                <a:gd name="T24" fmla="*/ 2147483646 w 1627"/>
                <a:gd name="T25" fmla="*/ 2147483646 h 78"/>
                <a:gd name="T26" fmla="*/ 2147483646 w 1627"/>
                <a:gd name="T27" fmla="*/ 2147483646 h 78"/>
                <a:gd name="T28" fmla="*/ 2147483646 w 1627"/>
                <a:gd name="T29" fmla="*/ 2147483646 h 78"/>
                <a:gd name="T30" fmla="*/ 2147483646 w 1627"/>
                <a:gd name="T31" fmla="*/ 2147483646 h 78"/>
                <a:gd name="T32" fmla="*/ 2147483646 w 1627"/>
                <a:gd name="T33" fmla="*/ 2147483646 h 78"/>
                <a:gd name="T34" fmla="*/ 2147483646 w 1627"/>
                <a:gd name="T35" fmla="*/ 2147483646 h 78"/>
                <a:gd name="T36" fmla="*/ 2147483646 w 1627"/>
                <a:gd name="T37" fmla="*/ 2147483646 h 78"/>
                <a:gd name="T38" fmla="*/ 2147483646 w 1627"/>
                <a:gd name="T39" fmla="*/ 2147483646 h 78"/>
                <a:gd name="T40" fmla="*/ 2147483646 w 1627"/>
                <a:gd name="T41" fmla="*/ 2147483646 h 78"/>
                <a:gd name="T42" fmla="*/ 0 w 1627"/>
                <a:gd name="T43" fmla="*/ 2147483646 h 78"/>
                <a:gd name="T44" fmla="*/ 2147483646 w 1627"/>
                <a:gd name="T45" fmla="*/ 2147483646 h 78"/>
                <a:gd name="T46" fmla="*/ 2147483646 w 1627"/>
                <a:gd name="T47" fmla="*/ 2147483646 h 78"/>
                <a:gd name="T48" fmla="*/ 2147483646 w 1627"/>
                <a:gd name="T49" fmla="*/ 2147483646 h 78"/>
                <a:gd name="T50" fmla="*/ 2147483646 w 1627"/>
                <a:gd name="T51" fmla="*/ 2147483646 h 78"/>
                <a:gd name="T52" fmla="*/ 2147483646 w 1627"/>
                <a:gd name="T53" fmla="*/ 2147483646 h 78"/>
                <a:gd name="T54" fmla="*/ 2147483646 w 1627"/>
                <a:gd name="T55" fmla="*/ 2147483646 h 78"/>
                <a:gd name="T56" fmla="*/ 2147483646 w 1627"/>
                <a:gd name="T57" fmla="*/ 2147483646 h 78"/>
                <a:gd name="T58" fmla="*/ 2147483646 w 1627"/>
                <a:gd name="T59" fmla="*/ 2147483646 h 78"/>
                <a:gd name="T60" fmla="*/ 2147483646 w 1627"/>
                <a:gd name="T61" fmla="*/ 2147483646 h 78"/>
                <a:gd name="T62" fmla="*/ 2147483646 w 1627"/>
                <a:gd name="T63" fmla="*/ 2147483646 h 78"/>
                <a:gd name="T64" fmla="*/ 2147483646 w 1627"/>
                <a:gd name="T65" fmla="*/ 2147483646 h 78"/>
                <a:gd name="T66" fmla="*/ 2147483646 w 1627"/>
                <a:gd name="T67" fmla="*/ 2147483646 h 78"/>
                <a:gd name="T68" fmla="*/ 2147483646 w 1627"/>
                <a:gd name="T69" fmla="*/ 2147483646 h 78"/>
                <a:gd name="T70" fmla="*/ 2147483646 w 1627"/>
                <a:gd name="T71" fmla="*/ 2147483646 h 78"/>
                <a:gd name="T72" fmla="*/ 2147483646 w 1627"/>
                <a:gd name="T73" fmla="*/ 2147483646 h 78"/>
                <a:gd name="T74" fmla="*/ 2147483646 w 1627"/>
                <a:gd name="T75" fmla="*/ 2147483646 h 78"/>
                <a:gd name="T76" fmla="*/ 2147483646 w 1627"/>
                <a:gd name="T77" fmla="*/ 2147483646 h 78"/>
                <a:gd name="T78" fmla="*/ 2147483646 w 1627"/>
                <a:gd name="T79" fmla="*/ 2147483646 h 78"/>
                <a:gd name="T80" fmla="*/ 2147483646 w 1627"/>
                <a:gd name="T81" fmla="*/ 2147483646 h 78"/>
                <a:gd name="T82" fmla="*/ 2147483646 w 1627"/>
                <a:gd name="T83" fmla="*/ 2147483646 h 78"/>
                <a:gd name="T84" fmla="*/ 2147483646 w 1627"/>
                <a:gd name="T85" fmla="*/ 2147483646 h 78"/>
                <a:gd name="T86" fmla="*/ 2147483646 w 1627"/>
                <a:gd name="T87" fmla="*/ 2147483646 h 78"/>
                <a:gd name="T88" fmla="*/ 2147483646 w 1627"/>
                <a:gd name="T89" fmla="*/ 2147483646 h 78"/>
                <a:gd name="T90" fmla="*/ 2147483646 w 1627"/>
                <a:gd name="T91" fmla="*/ 2147483646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7" h="78">
                  <a:moveTo>
                    <a:pt x="1549" y="20"/>
                  </a:moveTo>
                  <a:cubicBezTo>
                    <a:pt x="1524" y="45"/>
                    <a:pt x="1524" y="45"/>
                    <a:pt x="1524" y="45"/>
                  </a:cubicBezTo>
                  <a:cubicBezTo>
                    <a:pt x="1512" y="56"/>
                    <a:pt x="1494" y="56"/>
                    <a:pt x="1482" y="45"/>
                  </a:cubicBezTo>
                  <a:cubicBezTo>
                    <a:pt x="1457" y="20"/>
                    <a:pt x="1457" y="20"/>
                    <a:pt x="1457" y="20"/>
                  </a:cubicBezTo>
                  <a:cubicBezTo>
                    <a:pt x="1438" y="0"/>
                    <a:pt x="1406" y="0"/>
                    <a:pt x="1387" y="20"/>
                  </a:cubicBezTo>
                  <a:cubicBezTo>
                    <a:pt x="1361" y="45"/>
                    <a:pt x="1361" y="45"/>
                    <a:pt x="1361" y="45"/>
                  </a:cubicBezTo>
                  <a:cubicBezTo>
                    <a:pt x="1350" y="56"/>
                    <a:pt x="1331" y="56"/>
                    <a:pt x="1319" y="45"/>
                  </a:cubicBezTo>
                  <a:cubicBezTo>
                    <a:pt x="1294" y="20"/>
                    <a:pt x="1294" y="20"/>
                    <a:pt x="1294" y="20"/>
                  </a:cubicBezTo>
                  <a:cubicBezTo>
                    <a:pt x="1275" y="0"/>
                    <a:pt x="1243" y="0"/>
                    <a:pt x="1224" y="20"/>
                  </a:cubicBezTo>
                  <a:cubicBezTo>
                    <a:pt x="1199" y="45"/>
                    <a:pt x="1199" y="45"/>
                    <a:pt x="1199" y="45"/>
                  </a:cubicBezTo>
                  <a:cubicBezTo>
                    <a:pt x="1187" y="56"/>
                    <a:pt x="1168" y="56"/>
                    <a:pt x="1157" y="45"/>
                  </a:cubicBezTo>
                  <a:cubicBezTo>
                    <a:pt x="1132" y="20"/>
                    <a:pt x="1132" y="20"/>
                    <a:pt x="1132" y="20"/>
                  </a:cubicBezTo>
                  <a:cubicBezTo>
                    <a:pt x="1112" y="0"/>
                    <a:pt x="1081" y="0"/>
                    <a:pt x="1061" y="20"/>
                  </a:cubicBezTo>
                  <a:cubicBezTo>
                    <a:pt x="1036" y="45"/>
                    <a:pt x="1036" y="45"/>
                    <a:pt x="1036" y="45"/>
                  </a:cubicBezTo>
                  <a:cubicBezTo>
                    <a:pt x="1024" y="56"/>
                    <a:pt x="1006" y="56"/>
                    <a:pt x="994" y="45"/>
                  </a:cubicBezTo>
                  <a:cubicBezTo>
                    <a:pt x="969" y="20"/>
                    <a:pt x="969" y="20"/>
                    <a:pt x="969" y="20"/>
                  </a:cubicBezTo>
                  <a:cubicBezTo>
                    <a:pt x="950" y="0"/>
                    <a:pt x="918" y="0"/>
                    <a:pt x="899" y="20"/>
                  </a:cubicBezTo>
                  <a:cubicBezTo>
                    <a:pt x="873" y="45"/>
                    <a:pt x="873" y="45"/>
                    <a:pt x="873" y="45"/>
                  </a:cubicBezTo>
                  <a:cubicBezTo>
                    <a:pt x="862" y="56"/>
                    <a:pt x="843" y="56"/>
                    <a:pt x="831" y="45"/>
                  </a:cubicBezTo>
                  <a:cubicBezTo>
                    <a:pt x="806" y="20"/>
                    <a:pt x="806" y="20"/>
                    <a:pt x="806" y="20"/>
                  </a:cubicBezTo>
                  <a:cubicBezTo>
                    <a:pt x="797" y="10"/>
                    <a:pt x="784" y="5"/>
                    <a:pt x="771" y="5"/>
                  </a:cubicBezTo>
                  <a:cubicBezTo>
                    <a:pt x="758" y="5"/>
                    <a:pt x="745" y="10"/>
                    <a:pt x="736" y="20"/>
                  </a:cubicBezTo>
                  <a:cubicBezTo>
                    <a:pt x="711" y="45"/>
                    <a:pt x="711" y="45"/>
                    <a:pt x="711" y="45"/>
                  </a:cubicBezTo>
                  <a:cubicBezTo>
                    <a:pt x="699" y="56"/>
                    <a:pt x="680" y="56"/>
                    <a:pt x="669" y="45"/>
                  </a:cubicBezTo>
                  <a:cubicBezTo>
                    <a:pt x="644" y="20"/>
                    <a:pt x="644" y="20"/>
                    <a:pt x="644" y="20"/>
                  </a:cubicBezTo>
                  <a:cubicBezTo>
                    <a:pt x="624" y="0"/>
                    <a:pt x="593" y="0"/>
                    <a:pt x="573" y="20"/>
                  </a:cubicBezTo>
                  <a:cubicBezTo>
                    <a:pt x="548" y="45"/>
                    <a:pt x="548" y="45"/>
                    <a:pt x="548" y="45"/>
                  </a:cubicBezTo>
                  <a:cubicBezTo>
                    <a:pt x="536" y="56"/>
                    <a:pt x="518" y="56"/>
                    <a:pt x="506" y="45"/>
                  </a:cubicBezTo>
                  <a:cubicBezTo>
                    <a:pt x="481" y="20"/>
                    <a:pt x="481" y="20"/>
                    <a:pt x="481" y="20"/>
                  </a:cubicBezTo>
                  <a:cubicBezTo>
                    <a:pt x="472" y="10"/>
                    <a:pt x="459" y="5"/>
                    <a:pt x="446" y="5"/>
                  </a:cubicBezTo>
                  <a:cubicBezTo>
                    <a:pt x="432" y="5"/>
                    <a:pt x="420" y="10"/>
                    <a:pt x="411" y="20"/>
                  </a:cubicBezTo>
                  <a:cubicBezTo>
                    <a:pt x="385" y="45"/>
                    <a:pt x="385" y="45"/>
                    <a:pt x="385" y="45"/>
                  </a:cubicBezTo>
                  <a:cubicBezTo>
                    <a:pt x="374" y="56"/>
                    <a:pt x="355" y="56"/>
                    <a:pt x="343" y="45"/>
                  </a:cubicBezTo>
                  <a:cubicBezTo>
                    <a:pt x="318" y="20"/>
                    <a:pt x="318" y="20"/>
                    <a:pt x="318" y="20"/>
                  </a:cubicBezTo>
                  <a:cubicBezTo>
                    <a:pt x="309" y="10"/>
                    <a:pt x="296" y="5"/>
                    <a:pt x="283" y="5"/>
                  </a:cubicBezTo>
                  <a:cubicBezTo>
                    <a:pt x="270" y="5"/>
                    <a:pt x="257" y="10"/>
                    <a:pt x="248" y="20"/>
                  </a:cubicBezTo>
                  <a:cubicBezTo>
                    <a:pt x="223" y="45"/>
                    <a:pt x="223" y="45"/>
                    <a:pt x="223" y="45"/>
                  </a:cubicBezTo>
                  <a:cubicBezTo>
                    <a:pt x="211" y="56"/>
                    <a:pt x="192" y="56"/>
                    <a:pt x="181" y="45"/>
                  </a:cubicBezTo>
                  <a:cubicBezTo>
                    <a:pt x="156" y="20"/>
                    <a:pt x="156" y="20"/>
                    <a:pt x="156" y="20"/>
                  </a:cubicBezTo>
                  <a:cubicBezTo>
                    <a:pt x="146" y="10"/>
                    <a:pt x="134" y="5"/>
                    <a:pt x="120" y="5"/>
                  </a:cubicBezTo>
                  <a:cubicBezTo>
                    <a:pt x="107" y="5"/>
                    <a:pt x="95" y="10"/>
                    <a:pt x="85" y="20"/>
                  </a:cubicBezTo>
                  <a:cubicBezTo>
                    <a:pt x="60" y="45"/>
                    <a:pt x="60" y="45"/>
                    <a:pt x="60" y="45"/>
                  </a:cubicBezTo>
                  <a:cubicBezTo>
                    <a:pt x="48" y="56"/>
                    <a:pt x="30" y="56"/>
                    <a:pt x="18" y="45"/>
                  </a:cubicBezTo>
                  <a:cubicBezTo>
                    <a:pt x="0" y="27"/>
                    <a:pt x="0" y="27"/>
                    <a:pt x="0" y="27"/>
                  </a:cubicBezTo>
                  <a:cubicBezTo>
                    <a:pt x="0" y="55"/>
                    <a:pt x="0" y="55"/>
                    <a:pt x="0" y="55"/>
                  </a:cubicBezTo>
                  <a:cubicBezTo>
                    <a:pt x="4" y="59"/>
                    <a:pt x="4" y="59"/>
                    <a:pt x="4" y="59"/>
                  </a:cubicBezTo>
                  <a:cubicBezTo>
                    <a:pt x="13" y="68"/>
                    <a:pt x="26" y="74"/>
                    <a:pt x="39" y="74"/>
                  </a:cubicBezTo>
                  <a:cubicBezTo>
                    <a:pt x="52" y="74"/>
                    <a:pt x="65" y="68"/>
                    <a:pt x="74" y="59"/>
                  </a:cubicBezTo>
                  <a:cubicBezTo>
                    <a:pt x="99" y="34"/>
                    <a:pt x="99" y="34"/>
                    <a:pt x="99" y="34"/>
                  </a:cubicBezTo>
                  <a:cubicBezTo>
                    <a:pt x="111" y="22"/>
                    <a:pt x="130" y="22"/>
                    <a:pt x="141" y="34"/>
                  </a:cubicBezTo>
                  <a:cubicBezTo>
                    <a:pt x="167" y="59"/>
                    <a:pt x="167" y="59"/>
                    <a:pt x="167" y="59"/>
                  </a:cubicBezTo>
                  <a:cubicBezTo>
                    <a:pt x="186" y="78"/>
                    <a:pt x="217" y="78"/>
                    <a:pt x="237" y="59"/>
                  </a:cubicBezTo>
                  <a:cubicBezTo>
                    <a:pt x="262" y="34"/>
                    <a:pt x="262" y="34"/>
                    <a:pt x="262" y="34"/>
                  </a:cubicBezTo>
                  <a:cubicBezTo>
                    <a:pt x="268" y="28"/>
                    <a:pt x="275" y="25"/>
                    <a:pt x="283" y="25"/>
                  </a:cubicBezTo>
                  <a:cubicBezTo>
                    <a:pt x="291" y="25"/>
                    <a:pt x="298" y="28"/>
                    <a:pt x="304" y="34"/>
                  </a:cubicBezTo>
                  <a:cubicBezTo>
                    <a:pt x="329" y="59"/>
                    <a:pt x="329" y="59"/>
                    <a:pt x="329" y="59"/>
                  </a:cubicBezTo>
                  <a:cubicBezTo>
                    <a:pt x="349" y="78"/>
                    <a:pt x="380" y="78"/>
                    <a:pt x="400" y="59"/>
                  </a:cubicBezTo>
                  <a:cubicBezTo>
                    <a:pt x="425" y="34"/>
                    <a:pt x="425" y="34"/>
                    <a:pt x="425" y="34"/>
                  </a:cubicBezTo>
                  <a:cubicBezTo>
                    <a:pt x="436" y="22"/>
                    <a:pt x="455" y="22"/>
                    <a:pt x="467" y="34"/>
                  </a:cubicBezTo>
                  <a:cubicBezTo>
                    <a:pt x="492" y="59"/>
                    <a:pt x="492" y="59"/>
                    <a:pt x="492" y="59"/>
                  </a:cubicBezTo>
                  <a:cubicBezTo>
                    <a:pt x="501" y="68"/>
                    <a:pt x="514" y="74"/>
                    <a:pt x="527" y="74"/>
                  </a:cubicBezTo>
                  <a:cubicBezTo>
                    <a:pt x="540" y="74"/>
                    <a:pt x="553" y="68"/>
                    <a:pt x="562" y="59"/>
                  </a:cubicBezTo>
                  <a:cubicBezTo>
                    <a:pt x="587" y="34"/>
                    <a:pt x="587" y="34"/>
                    <a:pt x="587" y="34"/>
                  </a:cubicBezTo>
                  <a:cubicBezTo>
                    <a:pt x="599" y="22"/>
                    <a:pt x="618" y="22"/>
                    <a:pt x="629" y="34"/>
                  </a:cubicBezTo>
                  <a:cubicBezTo>
                    <a:pt x="655" y="59"/>
                    <a:pt x="655" y="59"/>
                    <a:pt x="655" y="59"/>
                  </a:cubicBezTo>
                  <a:cubicBezTo>
                    <a:pt x="674" y="78"/>
                    <a:pt x="706" y="78"/>
                    <a:pt x="725" y="59"/>
                  </a:cubicBezTo>
                  <a:cubicBezTo>
                    <a:pt x="750" y="34"/>
                    <a:pt x="750" y="34"/>
                    <a:pt x="750" y="34"/>
                  </a:cubicBezTo>
                  <a:cubicBezTo>
                    <a:pt x="756" y="28"/>
                    <a:pt x="763" y="25"/>
                    <a:pt x="771" y="25"/>
                  </a:cubicBezTo>
                  <a:cubicBezTo>
                    <a:pt x="779" y="25"/>
                    <a:pt x="786" y="28"/>
                    <a:pt x="792" y="34"/>
                  </a:cubicBezTo>
                  <a:cubicBezTo>
                    <a:pt x="817" y="59"/>
                    <a:pt x="817" y="59"/>
                    <a:pt x="817" y="59"/>
                  </a:cubicBezTo>
                  <a:cubicBezTo>
                    <a:pt x="837" y="78"/>
                    <a:pt x="868" y="78"/>
                    <a:pt x="888" y="59"/>
                  </a:cubicBezTo>
                  <a:cubicBezTo>
                    <a:pt x="913" y="34"/>
                    <a:pt x="913" y="34"/>
                    <a:pt x="913" y="34"/>
                  </a:cubicBezTo>
                  <a:cubicBezTo>
                    <a:pt x="924" y="22"/>
                    <a:pt x="943" y="22"/>
                    <a:pt x="955" y="34"/>
                  </a:cubicBezTo>
                  <a:cubicBezTo>
                    <a:pt x="980" y="59"/>
                    <a:pt x="980" y="59"/>
                    <a:pt x="980" y="59"/>
                  </a:cubicBezTo>
                  <a:cubicBezTo>
                    <a:pt x="999" y="78"/>
                    <a:pt x="1031" y="78"/>
                    <a:pt x="1050" y="59"/>
                  </a:cubicBezTo>
                  <a:cubicBezTo>
                    <a:pt x="1075" y="34"/>
                    <a:pt x="1075" y="34"/>
                    <a:pt x="1075" y="34"/>
                  </a:cubicBezTo>
                  <a:cubicBezTo>
                    <a:pt x="1087" y="22"/>
                    <a:pt x="1106" y="22"/>
                    <a:pt x="1117" y="34"/>
                  </a:cubicBezTo>
                  <a:cubicBezTo>
                    <a:pt x="1143" y="59"/>
                    <a:pt x="1143" y="59"/>
                    <a:pt x="1143" y="59"/>
                  </a:cubicBezTo>
                  <a:cubicBezTo>
                    <a:pt x="1162" y="78"/>
                    <a:pt x="1194" y="78"/>
                    <a:pt x="1213" y="59"/>
                  </a:cubicBezTo>
                  <a:cubicBezTo>
                    <a:pt x="1238" y="34"/>
                    <a:pt x="1238" y="34"/>
                    <a:pt x="1238" y="34"/>
                  </a:cubicBezTo>
                  <a:cubicBezTo>
                    <a:pt x="1250" y="22"/>
                    <a:pt x="1268" y="22"/>
                    <a:pt x="1280" y="34"/>
                  </a:cubicBezTo>
                  <a:cubicBezTo>
                    <a:pt x="1305" y="59"/>
                    <a:pt x="1305" y="59"/>
                    <a:pt x="1305" y="59"/>
                  </a:cubicBezTo>
                  <a:cubicBezTo>
                    <a:pt x="1325" y="78"/>
                    <a:pt x="1356" y="78"/>
                    <a:pt x="1376" y="59"/>
                  </a:cubicBezTo>
                  <a:cubicBezTo>
                    <a:pt x="1401" y="34"/>
                    <a:pt x="1401" y="34"/>
                    <a:pt x="1401" y="34"/>
                  </a:cubicBezTo>
                  <a:cubicBezTo>
                    <a:pt x="1412" y="22"/>
                    <a:pt x="1431" y="22"/>
                    <a:pt x="1443" y="34"/>
                  </a:cubicBezTo>
                  <a:cubicBezTo>
                    <a:pt x="1468" y="59"/>
                    <a:pt x="1468" y="59"/>
                    <a:pt x="1468" y="59"/>
                  </a:cubicBezTo>
                  <a:cubicBezTo>
                    <a:pt x="1487" y="78"/>
                    <a:pt x="1519" y="78"/>
                    <a:pt x="1538" y="59"/>
                  </a:cubicBezTo>
                  <a:cubicBezTo>
                    <a:pt x="1563" y="34"/>
                    <a:pt x="1563" y="34"/>
                    <a:pt x="1563" y="34"/>
                  </a:cubicBezTo>
                  <a:cubicBezTo>
                    <a:pt x="1575" y="22"/>
                    <a:pt x="1594" y="22"/>
                    <a:pt x="1605" y="34"/>
                  </a:cubicBezTo>
                  <a:cubicBezTo>
                    <a:pt x="1627" y="55"/>
                    <a:pt x="1627" y="55"/>
                    <a:pt x="1627" y="55"/>
                  </a:cubicBezTo>
                  <a:cubicBezTo>
                    <a:pt x="1627" y="27"/>
                    <a:pt x="1627" y="27"/>
                    <a:pt x="1627" y="27"/>
                  </a:cubicBezTo>
                  <a:cubicBezTo>
                    <a:pt x="1620" y="20"/>
                    <a:pt x="1620" y="20"/>
                    <a:pt x="1620" y="20"/>
                  </a:cubicBezTo>
                  <a:cubicBezTo>
                    <a:pt x="1600" y="0"/>
                    <a:pt x="1569" y="0"/>
                    <a:pt x="1549" y="20"/>
                  </a:cubicBezTo>
                  <a:close/>
                </a:path>
              </a:pathLst>
            </a:custGeom>
            <a:solidFill>
              <a:schemeClr val="bg1"/>
            </a:solidFill>
            <a:ln w="9525" cap="flat" cmpd="sng">
              <a:solidFill>
                <a:schemeClr val="tx1">
                  <a:lumMod val="50000"/>
                  <a:lumOff val="50000"/>
                </a:schemeClr>
              </a:solidFill>
              <a:prstDash val="solid"/>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kumimoji="0" lang="ja-JP" altLang="en-US" sz="1766" kern="0" dirty="0">
                <a:solidFill>
                  <a:prstClr val="black"/>
                </a:solidFill>
                <a:latin typeface="BIZ UDPゴシック" panose="020B0400000000000000" pitchFamily="50" charset="-128"/>
                <a:ea typeface="BIZ UDPゴシック" panose="020B0400000000000000" pitchFamily="50" charset="-128"/>
              </a:endParaRPr>
            </a:p>
          </p:txBody>
        </p:sp>
      </p:grpSp>
      <p:sp>
        <p:nvSpPr>
          <p:cNvPr id="53" name="正方形/長方形 52">
            <a:extLst>
              <a:ext uri="{FF2B5EF4-FFF2-40B4-BE49-F238E27FC236}">
                <a16:creationId xmlns:a16="http://schemas.microsoft.com/office/drawing/2014/main" id="{38FEC6FB-6C4A-3139-3A4B-8CD5C2EC25E0}"/>
              </a:ext>
            </a:extLst>
          </p:cNvPr>
          <p:cNvSpPr/>
          <p:nvPr/>
        </p:nvSpPr>
        <p:spPr>
          <a:xfrm>
            <a:off x="1292706" y="8332639"/>
            <a:ext cx="828519" cy="14375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77D79C19-953A-3581-19FC-74D7A817AA9F}"/>
              </a:ext>
            </a:extLst>
          </p:cNvPr>
          <p:cNvSpPr txBox="1"/>
          <p:nvPr/>
        </p:nvSpPr>
        <p:spPr>
          <a:xfrm>
            <a:off x="6926540" y="3024610"/>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❻</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97638FF1-3BC2-D631-A5DE-357FB0CFAB3A}"/>
              </a:ext>
            </a:extLst>
          </p:cNvPr>
          <p:cNvSpPr/>
          <p:nvPr/>
        </p:nvSpPr>
        <p:spPr>
          <a:xfrm>
            <a:off x="6777455" y="3256796"/>
            <a:ext cx="424319" cy="14719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3081" name="グループ化 3080">
            <a:extLst>
              <a:ext uri="{FF2B5EF4-FFF2-40B4-BE49-F238E27FC236}">
                <a16:creationId xmlns:a16="http://schemas.microsoft.com/office/drawing/2014/main" id="{4DDAD0C5-67FD-14FB-A661-723F32147A25}"/>
              </a:ext>
            </a:extLst>
          </p:cNvPr>
          <p:cNvGrpSpPr/>
          <p:nvPr/>
        </p:nvGrpSpPr>
        <p:grpSpPr>
          <a:xfrm>
            <a:off x="6716924" y="3579429"/>
            <a:ext cx="5443364" cy="620426"/>
            <a:chOff x="6719935" y="3476239"/>
            <a:chExt cx="5443364" cy="620426"/>
          </a:xfrm>
        </p:grpSpPr>
        <p:sp>
          <p:nvSpPr>
            <p:cNvPr id="55" name="テキスト ボックス 54">
              <a:extLst>
                <a:ext uri="{FF2B5EF4-FFF2-40B4-BE49-F238E27FC236}">
                  <a16:creationId xmlns:a16="http://schemas.microsoft.com/office/drawing/2014/main" id="{39ACD324-B3B8-6C9C-A78B-2013B8100F17}"/>
                </a:ext>
              </a:extLst>
            </p:cNvPr>
            <p:cNvSpPr txBox="1"/>
            <p:nvPr/>
          </p:nvSpPr>
          <p:spPr>
            <a:xfrm>
              <a:off x="6719935" y="3476239"/>
              <a:ext cx="5443364" cy="620426"/>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❼</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事前に設定した口座情報に「✔」を入れて「選択する」をクリック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を選択して　　　　　   で完了です</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3072" name="図 3071">
              <a:extLst>
                <a:ext uri="{FF2B5EF4-FFF2-40B4-BE49-F238E27FC236}">
                  <a16:creationId xmlns:a16="http://schemas.microsoft.com/office/drawing/2014/main" id="{77AFE977-5F09-AE46-7EA2-CFA522B04617}"/>
                </a:ext>
              </a:extLst>
            </p:cNvPr>
            <p:cNvPicPr>
              <a:picLocks noChangeAspect="1"/>
            </p:cNvPicPr>
            <p:nvPr/>
          </p:nvPicPr>
          <p:blipFill>
            <a:blip r:embed="rId7"/>
            <a:stretch>
              <a:fillRect/>
            </a:stretch>
          </p:blipFill>
          <p:spPr>
            <a:xfrm>
              <a:off x="7074914" y="3811623"/>
              <a:ext cx="655853" cy="285042"/>
            </a:xfrm>
            <a:prstGeom prst="rect">
              <a:avLst/>
            </a:prstGeom>
          </p:spPr>
        </p:pic>
        <p:pic>
          <p:nvPicPr>
            <p:cNvPr id="3073" name="図 3072">
              <a:extLst>
                <a:ext uri="{FF2B5EF4-FFF2-40B4-BE49-F238E27FC236}">
                  <a16:creationId xmlns:a16="http://schemas.microsoft.com/office/drawing/2014/main" id="{646789F8-DF3D-43DB-A05E-4D1AF4B2AE94}"/>
                </a:ext>
              </a:extLst>
            </p:cNvPr>
            <p:cNvPicPr>
              <a:picLocks noChangeAspect="1"/>
            </p:cNvPicPr>
            <p:nvPr/>
          </p:nvPicPr>
          <p:blipFill>
            <a:blip r:embed="rId8"/>
            <a:stretch>
              <a:fillRect/>
            </a:stretch>
          </p:blipFill>
          <p:spPr>
            <a:xfrm>
              <a:off x="8456158" y="3801462"/>
              <a:ext cx="655853" cy="285043"/>
            </a:xfrm>
            <a:prstGeom prst="rect">
              <a:avLst/>
            </a:prstGeom>
          </p:spPr>
        </p:pic>
      </p:grpSp>
      <p:grpSp>
        <p:nvGrpSpPr>
          <p:cNvPr id="3080" name="グループ化 3079">
            <a:extLst>
              <a:ext uri="{FF2B5EF4-FFF2-40B4-BE49-F238E27FC236}">
                <a16:creationId xmlns:a16="http://schemas.microsoft.com/office/drawing/2014/main" id="{0BCF4421-0361-B13C-B492-35C1224AF916}"/>
              </a:ext>
            </a:extLst>
          </p:cNvPr>
          <p:cNvGrpSpPr/>
          <p:nvPr/>
        </p:nvGrpSpPr>
        <p:grpSpPr>
          <a:xfrm>
            <a:off x="6744930" y="4261282"/>
            <a:ext cx="3926030" cy="2258242"/>
            <a:chOff x="6814688" y="4610766"/>
            <a:chExt cx="3508976" cy="1908758"/>
          </a:xfrm>
        </p:grpSpPr>
        <p:pic>
          <p:nvPicPr>
            <p:cNvPr id="63" name="図 62">
              <a:extLst>
                <a:ext uri="{FF2B5EF4-FFF2-40B4-BE49-F238E27FC236}">
                  <a16:creationId xmlns:a16="http://schemas.microsoft.com/office/drawing/2014/main" id="{ED2B2877-82DD-66FF-77F2-7FC845BA87D1}"/>
                </a:ext>
              </a:extLst>
            </p:cNvPr>
            <p:cNvPicPr>
              <a:picLocks noChangeAspect="1"/>
            </p:cNvPicPr>
            <p:nvPr/>
          </p:nvPicPr>
          <p:blipFill>
            <a:blip r:embed="rId9"/>
            <a:stretch>
              <a:fillRect/>
            </a:stretch>
          </p:blipFill>
          <p:spPr>
            <a:xfrm>
              <a:off x="6814688" y="4610766"/>
              <a:ext cx="3508976" cy="1908758"/>
            </a:xfrm>
            <a:prstGeom prst="rect">
              <a:avLst/>
            </a:prstGeom>
            <a:ln>
              <a:solidFill>
                <a:schemeClr val="bg2">
                  <a:lumMod val="75000"/>
                </a:schemeClr>
              </a:solidFill>
            </a:ln>
          </p:spPr>
        </p:pic>
        <p:sp>
          <p:nvSpPr>
            <p:cNvPr id="3078" name="テキスト ボックス 3077">
              <a:extLst>
                <a:ext uri="{FF2B5EF4-FFF2-40B4-BE49-F238E27FC236}">
                  <a16:creationId xmlns:a16="http://schemas.microsoft.com/office/drawing/2014/main" id="{D33AB393-3E35-F05A-00D5-B8AE28595DA2}"/>
                </a:ext>
              </a:extLst>
            </p:cNvPr>
            <p:cNvSpPr txBox="1"/>
            <p:nvPr/>
          </p:nvSpPr>
          <p:spPr>
            <a:xfrm>
              <a:off x="9926868" y="5477532"/>
              <a:ext cx="325514" cy="260146"/>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❼</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3079" name="正方形/長方形 3078">
              <a:extLst>
                <a:ext uri="{FF2B5EF4-FFF2-40B4-BE49-F238E27FC236}">
                  <a16:creationId xmlns:a16="http://schemas.microsoft.com/office/drawing/2014/main" id="{7DB9360A-5B36-60B2-45D8-C26F97815F72}"/>
                </a:ext>
              </a:extLst>
            </p:cNvPr>
            <p:cNvSpPr/>
            <p:nvPr/>
          </p:nvSpPr>
          <p:spPr>
            <a:xfrm>
              <a:off x="9918159" y="5353235"/>
              <a:ext cx="403428" cy="116628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6290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請求書作成～発行　</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1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010BA4E-D25E-EC25-C6D5-B71CBF8A0A9F}"/>
              </a:ext>
            </a:extLst>
          </p:cNvPr>
          <p:cNvPicPr>
            <a:picLocks noChangeAspect="1"/>
          </p:cNvPicPr>
          <p:nvPr/>
        </p:nvPicPr>
        <p:blipFill>
          <a:blip r:embed="rId3"/>
          <a:stretch>
            <a:fillRect/>
          </a:stretch>
        </p:blipFill>
        <p:spPr>
          <a:xfrm>
            <a:off x="6741456" y="1529555"/>
            <a:ext cx="4643410" cy="5007599"/>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0"/>
            <a:ext cx="8525407"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請求書おもて　　＜画面入力で作成・発行＞</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おもて情報の作成</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031166"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画面から請求書を作成して発行する方法です。</a:t>
            </a:r>
            <a:endParaRPr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736001" y="1710034"/>
            <a:ext cx="4631413" cy="613822"/>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「発行</a:t>
            </a:r>
            <a:r>
              <a:rPr lang="en-US" altLang="ja-JP" sz="1200" dirty="0">
                <a:latin typeface="BIZ UDPゴシック" panose="020B0400000000000000" pitchFamily="50" charset="-128"/>
                <a:ea typeface="BIZ UDPゴシック" panose="020B0400000000000000" pitchFamily="50" charset="-128"/>
              </a:rPr>
              <a:t>TOP</a:t>
            </a:r>
            <a:r>
              <a:rPr lang="ja-JP" altLang="en-US" sz="1200" dirty="0">
                <a:latin typeface="BIZ UDPゴシック" panose="020B0400000000000000" pitchFamily="50" charset="-128"/>
                <a:ea typeface="BIZ UDPゴシック" panose="020B0400000000000000" pitchFamily="50" charset="-128"/>
              </a:rPr>
              <a:t>」クリック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「新規作成」クリック</a:t>
            </a:r>
            <a:endParaRPr lang="en-US" altLang="ja-JP" sz="1200" b="0" i="0" dirty="0">
              <a:effectLst/>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6D9DF4A9-EB2A-1077-2697-32010F1384DE}"/>
              </a:ext>
            </a:extLst>
          </p:cNvPr>
          <p:cNvGrpSpPr/>
          <p:nvPr/>
        </p:nvGrpSpPr>
        <p:grpSpPr>
          <a:xfrm>
            <a:off x="368466" y="2411534"/>
            <a:ext cx="5335807" cy="2201404"/>
            <a:chOff x="313190" y="4224433"/>
            <a:chExt cx="5335807" cy="2201404"/>
          </a:xfrm>
        </p:grpSpPr>
        <p:pic>
          <p:nvPicPr>
            <p:cNvPr id="4" name="図 3">
              <a:extLst>
                <a:ext uri="{FF2B5EF4-FFF2-40B4-BE49-F238E27FC236}">
                  <a16:creationId xmlns:a16="http://schemas.microsoft.com/office/drawing/2014/main" id="{D40C5161-A27F-937A-81A0-88BF9E45F4A1}"/>
                </a:ext>
              </a:extLst>
            </p:cNvPr>
            <p:cNvPicPr>
              <a:picLocks noChangeAspect="1"/>
            </p:cNvPicPr>
            <p:nvPr/>
          </p:nvPicPr>
          <p:blipFill>
            <a:blip r:embed="rId4"/>
            <a:stretch>
              <a:fillRect/>
            </a:stretch>
          </p:blipFill>
          <p:spPr>
            <a:xfrm>
              <a:off x="586079" y="4308343"/>
              <a:ext cx="5062918" cy="2117494"/>
            </a:xfrm>
            <a:prstGeom prst="rect">
              <a:avLst/>
            </a:prstGeom>
            <a:ln>
              <a:solidFill>
                <a:schemeClr val="bg2">
                  <a:lumMod val="75000"/>
                </a:schemeClr>
              </a:solidFill>
            </a:ln>
          </p:spPr>
        </p:pic>
        <p:sp>
          <p:nvSpPr>
            <p:cNvPr id="10" name="正方形/長方形 9">
              <a:extLst>
                <a:ext uri="{FF2B5EF4-FFF2-40B4-BE49-F238E27FC236}">
                  <a16:creationId xmlns:a16="http://schemas.microsoft.com/office/drawing/2014/main" id="{B487EC9D-EA43-BCB3-6DBA-439C721540B7}"/>
                </a:ext>
              </a:extLst>
            </p:cNvPr>
            <p:cNvSpPr/>
            <p:nvPr/>
          </p:nvSpPr>
          <p:spPr>
            <a:xfrm>
              <a:off x="604581" y="4308343"/>
              <a:ext cx="895745" cy="20151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B5C0880-1719-3770-3F32-64E8B42D3D5D}"/>
                </a:ext>
              </a:extLst>
            </p:cNvPr>
            <p:cNvSpPr txBox="1"/>
            <p:nvPr/>
          </p:nvSpPr>
          <p:spPr>
            <a:xfrm>
              <a:off x="313190" y="4224433"/>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EC12EBE0-E374-1612-EA3E-7F6B9F6E112B}"/>
                </a:ext>
              </a:extLst>
            </p:cNvPr>
            <p:cNvSpPr/>
            <p:nvPr/>
          </p:nvSpPr>
          <p:spPr>
            <a:xfrm>
              <a:off x="661280" y="5768975"/>
              <a:ext cx="895745" cy="20151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FE0DC44-18E6-F534-07DC-72F4629B8122}"/>
                </a:ext>
              </a:extLst>
            </p:cNvPr>
            <p:cNvSpPr txBox="1"/>
            <p:nvPr/>
          </p:nvSpPr>
          <p:spPr>
            <a:xfrm>
              <a:off x="369889" y="5685065"/>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grpSp>
      <p:grpSp>
        <p:nvGrpSpPr>
          <p:cNvPr id="35" name="グループ化 34">
            <a:extLst>
              <a:ext uri="{FF2B5EF4-FFF2-40B4-BE49-F238E27FC236}">
                <a16:creationId xmlns:a16="http://schemas.microsoft.com/office/drawing/2014/main" id="{0261FBC1-3CB0-DA3F-2C39-ECB9368166C6}"/>
              </a:ext>
            </a:extLst>
          </p:cNvPr>
          <p:cNvGrpSpPr/>
          <p:nvPr/>
        </p:nvGrpSpPr>
        <p:grpSpPr>
          <a:xfrm>
            <a:off x="6741456" y="1932571"/>
            <a:ext cx="4425974" cy="1290434"/>
            <a:chOff x="6583640" y="2080117"/>
            <a:chExt cx="4425974" cy="1290434"/>
          </a:xfrm>
        </p:grpSpPr>
        <p:sp>
          <p:nvSpPr>
            <p:cNvPr id="22" name="正方形/長方形 21">
              <a:extLst>
                <a:ext uri="{FF2B5EF4-FFF2-40B4-BE49-F238E27FC236}">
                  <a16:creationId xmlns:a16="http://schemas.microsoft.com/office/drawing/2014/main" id="{DEB57331-9782-745B-DB25-C74ABBC01569}"/>
                </a:ext>
              </a:extLst>
            </p:cNvPr>
            <p:cNvSpPr/>
            <p:nvPr/>
          </p:nvSpPr>
          <p:spPr>
            <a:xfrm>
              <a:off x="6583640" y="2411534"/>
              <a:ext cx="607660" cy="18074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7468799" y="2090621"/>
              <a:ext cx="415498" cy="369332"/>
            </a:xfrm>
            <a:prstGeom prst="rect">
              <a:avLst/>
            </a:prstGeom>
            <a:noFill/>
          </p:spPr>
          <p:txBody>
            <a:bodyPr wrap="none" rtlCol="0">
              <a:spAutoFit/>
            </a:bodyPr>
            <a:lstStyle/>
            <a:p>
              <a:r>
                <a:rPr lang="ja-JP" altLang="en-US" dirty="0">
                  <a:solidFill>
                    <a:schemeClr val="accent5"/>
                  </a:solidFill>
                  <a:latin typeface="BIZ UDPゴシック" panose="020B0400000000000000" pitchFamily="50" charset="-128"/>
                  <a:ea typeface="BIZ UDPゴシック" panose="020B0400000000000000" pitchFamily="50" charset="-128"/>
                </a:rPr>
                <a:t>❹</a:t>
              </a:r>
              <a:endParaRPr kumimoji="1" lang="ja-JP" altLang="en-US" dirty="0">
                <a:solidFill>
                  <a:schemeClr val="accent5"/>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DF7166F-7AE2-4D80-736F-60B212502141}"/>
                </a:ext>
              </a:extLst>
            </p:cNvPr>
            <p:cNvSpPr txBox="1"/>
            <p:nvPr/>
          </p:nvSpPr>
          <p:spPr>
            <a:xfrm>
              <a:off x="6804175" y="2080117"/>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❸</a:t>
              </a:r>
            </a:p>
          </p:txBody>
        </p:sp>
        <p:sp>
          <p:nvSpPr>
            <p:cNvPr id="33" name="正方形/長方形 32">
              <a:extLst>
                <a:ext uri="{FF2B5EF4-FFF2-40B4-BE49-F238E27FC236}">
                  <a16:creationId xmlns:a16="http://schemas.microsoft.com/office/drawing/2014/main" id="{A613025D-CF9C-83E7-21E3-4F653B4C74C8}"/>
                </a:ext>
              </a:extLst>
            </p:cNvPr>
            <p:cNvSpPr/>
            <p:nvPr/>
          </p:nvSpPr>
          <p:spPr>
            <a:xfrm>
              <a:off x="7508871" y="2411535"/>
              <a:ext cx="607660" cy="180745"/>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71B2AC0-653D-2755-A38A-2AE7B06F634A}"/>
                </a:ext>
              </a:extLst>
            </p:cNvPr>
            <p:cNvSpPr txBox="1"/>
            <p:nvPr/>
          </p:nvSpPr>
          <p:spPr>
            <a:xfrm>
              <a:off x="9175929" y="3001219"/>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❹</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2A6003C-0013-39A5-96CD-0A4469682BD1}"/>
                </a:ext>
              </a:extLst>
            </p:cNvPr>
            <p:cNvSpPr/>
            <p:nvPr/>
          </p:nvSpPr>
          <p:spPr>
            <a:xfrm>
              <a:off x="8386549" y="2403034"/>
              <a:ext cx="892910" cy="180745"/>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A18E335F-2A84-07AD-1246-B1E6F946C58B}"/>
                </a:ext>
              </a:extLst>
            </p:cNvPr>
            <p:cNvSpPr/>
            <p:nvPr/>
          </p:nvSpPr>
          <p:spPr>
            <a:xfrm>
              <a:off x="10171904" y="2378335"/>
              <a:ext cx="837710" cy="180745"/>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B0DFECB-3822-D0A7-6F18-AEDCC15D697C}"/>
                </a:ext>
              </a:extLst>
            </p:cNvPr>
            <p:cNvSpPr txBox="1"/>
            <p:nvPr/>
          </p:nvSpPr>
          <p:spPr>
            <a:xfrm>
              <a:off x="8806941" y="2099375"/>
              <a:ext cx="415498" cy="369332"/>
            </a:xfrm>
            <a:prstGeom prst="rect">
              <a:avLst/>
            </a:prstGeom>
            <a:noFill/>
          </p:spPr>
          <p:txBody>
            <a:bodyPr wrap="none" rtlCol="0">
              <a:spAutoFit/>
            </a:bodyPr>
            <a:lstStyle/>
            <a:p>
              <a:r>
                <a:rPr kumimoji="1" lang="ja-JP" altLang="en-US" dirty="0">
                  <a:solidFill>
                    <a:schemeClr val="accent5"/>
                  </a:solidFill>
                  <a:latin typeface="BIZ UDPゴシック" panose="020B0400000000000000" pitchFamily="50" charset="-128"/>
                  <a:ea typeface="BIZ UDPゴシック" panose="020B0400000000000000" pitchFamily="50" charset="-128"/>
                </a:rPr>
                <a:t>❺</a:t>
              </a:r>
            </a:p>
          </p:txBody>
        </p:sp>
        <p:sp>
          <p:nvSpPr>
            <p:cNvPr id="27" name="テキスト ボックス 26">
              <a:extLst>
                <a:ext uri="{FF2B5EF4-FFF2-40B4-BE49-F238E27FC236}">
                  <a16:creationId xmlns:a16="http://schemas.microsoft.com/office/drawing/2014/main" id="{EEFE97F1-F17A-87DC-B001-E211EC82722C}"/>
                </a:ext>
              </a:extLst>
            </p:cNvPr>
            <p:cNvSpPr txBox="1"/>
            <p:nvPr/>
          </p:nvSpPr>
          <p:spPr>
            <a:xfrm>
              <a:off x="10366993" y="2080117"/>
              <a:ext cx="415498" cy="369332"/>
            </a:xfrm>
            <a:prstGeom prst="rect">
              <a:avLst/>
            </a:prstGeom>
            <a:noFill/>
          </p:spPr>
          <p:txBody>
            <a:bodyPr wrap="none" rtlCol="0">
              <a:spAutoFit/>
            </a:bodyPr>
            <a:lstStyle/>
            <a:p>
              <a:r>
                <a:rPr lang="ja-JP" altLang="en-US" dirty="0">
                  <a:solidFill>
                    <a:schemeClr val="accent5"/>
                  </a:solidFill>
                  <a:latin typeface="BIZ UDPゴシック" panose="020B0400000000000000" pitchFamily="50" charset="-128"/>
                  <a:ea typeface="BIZ UDPゴシック" panose="020B0400000000000000" pitchFamily="50" charset="-128"/>
                </a:rPr>
                <a:t>❻</a:t>
              </a:r>
              <a:endParaRPr kumimoji="1" lang="ja-JP" altLang="en-US" dirty="0">
                <a:solidFill>
                  <a:schemeClr val="accent5"/>
                </a:solidFill>
                <a:latin typeface="BIZ UDPゴシック" panose="020B0400000000000000" pitchFamily="50" charset="-128"/>
                <a:ea typeface="BIZ UDPゴシック" panose="020B0400000000000000" pitchFamily="50" charset="-128"/>
              </a:endParaRPr>
            </a:p>
          </p:txBody>
        </p:sp>
      </p:grpSp>
      <p:sp>
        <p:nvSpPr>
          <p:cNvPr id="31" name="テキスト ボックス 30">
            <a:extLst>
              <a:ext uri="{FF2B5EF4-FFF2-40B4-BE49-F238E27FC236}">
                <a16:creationId xmlns:a16="http://schemas.microsoft.com/office/drawing/2014/main" id="{B689EDFF-499E-DFE2-7563-E53B25865E40}"/>
              </a:ext>
            </a:extLst>
          </p:cNvPr>
          <p:cNvSpPr txBox="1"/>
          <p:nvPr/>
        </p:nvSpPr>
        <p:spPr>
          <a:xfrm>
            <a:off x="6675114" y="849132"/>
            <a:ext cx="4631413" cy="613822"/>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「新規に作成」が選択されている画面です。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a:t>
            </a:r>
            <a:r>
              <a:rPr lang="ja-JP" altLang="en-US" sz="1200" dirty="0">
                <a:latin typeface="BIZ UDPゴシック" panose="020B0400000000000000" pitchFamily="50" charset="-128"/>
                <a:ea typeface="BIZ UDPゴシック" panose="020B0400000000000000" pitchFamily="50" charset="-128"/>
              </a:rPr>
              <a:t>　 「請求書書式設定」を選択します。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CCACF5D5-B390-00EF-42E6-BAC2BAAA09C6}"/>
              </a:ext>
            </a:extLst>
          </p:cNvPr>
          <p:cNvSpPr txBox="1"/>
          <p:nvPr/>
        </p:nvSpPr>
        <p:spPr>
          <a:xfrm>
            <a:off x="632914" y="4916707"/>
            <a:ext cx="5062918" cy="1588705"/>
          </a:xfrm>
          <a:prstGeom prst="rect">
            <a:avLst/>
          </a:prstGeom>
          <a:noFill/>
          <a:ln w="28575">
            <a:solidFill>
              <a:schemeClr val="accent5"/>
            </a:solidFill>
          </a:ln>
        </p:spPr>
        <p:txBody>
          <a:bodyPr wrap="square" rtlCol="0">
            <a:spAutoFit/>
          </a:bodyPr>
          <a:lstStyle/>
          <a:p>
            <a:pPr>
              <a:lnSpc>
                <a:spcPct val="150000"/>
              </a:lnSpc>
            </a:pPr>
            <a:r>
              <a:rPr lang="ja-JP" altLang="en-US" sz="1200" dirty="0">
                <a:solidFill>
                  <a:schemeClr val="accent5"/>
                </a:solidFill>
                <a:latin typeface="BIZ UDPゴシック" panose="020B0400000000000000" pitchFamily="50" charset="-128"/>
                <a:ea typeface="BIZ UDPゴシック" panose="020B0400000000000000" pitchFamily="50" charset="-128"/>
              </a:rPr>
              <a:t>❹</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b="1" dirty="0">
                <a:solidFill>
                  <a:schemeClr val="accent5"/>
                </a:solidFill>
                <a:latin typeface="BIZ UDPゴシック" panose="020B0400000000000000" pitchFamily="50" charset="-128"/>
                <a:ea typeface="BIZ UDPゴシック" panose="020B0400000000000000" pitchFamily="50" charset="-128"/>
              </a:rPr>
              <a:t>「履歴から作成」とは</a:t>
            </a:r>
            <a:endParaRPr lang="en-US" altLang="ja-JP" sz="1200" b="1" dirty="0">
              <a:solidFill>
                <a:schemeClr val="accent5"/>
              </a:solidFill>
              <a:latin typeface="BIZ UDPゴシック" panose="020B0400000000000000" pitchFamily="50" charset="-128"/>
              <a:ea typeface="BIZ UDPゴシック" panose="020B0400000000000000" pitchFamily="50" charset="-128"/>
            </a:endParaRPr>
          </a:p>
          <a:p>
            <a:pPr>
              <a:lnSpc>
                <a:spcPct val="150000"/>
              </a:lnSpc>
            </a:pPr>
            <a:r>
              <a:rPr lang="ja-JP" altLang="en-US" sz="1000" b="0" i="0" dirty="0">
                <a:solidFill>
                  <a:srgbClr val="333333"/>
                </a:solidFill>
                <a:effectLst/>
                <a:latin typeface="BIZ UDPゴシック" panose="020B0400000000000000" pitchFamily="50" charset="-128"/>
                <a:ea typeface="BIZ UDPゴシック" panose="020B0400000000000000" pitchFamily="50" charset="-128"/>
              </a:rPr>
              <a:t>過去に発行した請求書を基に、内容を複製して新たな請求書を作成。</a:t>
            </a:r>
            <a:endParaRPr lang="en-US" altLang="ja-JP" sz="10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chemeClr val="accent5"/>
                </a:solidFill>
                <a:latin typeface="BIZ UDPゴシック" panose="020B0400000000000000" pitchFamily="50" charset="-128"/>
                <a:ea typeface="BIZ UDPゴシック" panose="020B0400000000000000" pitchFamily="50" charset="-128"/>
              </a:rPr>
              <a:t>❺</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b="1" dirty="0">
                <a:solidFill>
                  <a:schemeClr val="accent5"/>
                </a:solidFill>
                <a:latin typeface="BIZ UDPゴシック" panose="020B0400000000000000" pitchFamily="50" charset="-128"/>
                <a:ea typeface="BIZ UDPゴシック" panose="020B0400000000000000" pitchFamily="50" charset="-128"/>
              </a:rPr>
              <a:t>「テンプレートから作成」とは</a:t>
            </a:r>
            <a:endParaRPr lang="en-US" altLang="ja-JP" sz="1200" b="1" dirty="0">
              <a:solidFill>
                <a:schemeClr val="accent5"/>
              </a:solidFill>
              <a:latin typeface="BIZ UDPゴシック" panose="020B0400000000000000" pitchFamily="50" charset="-128"/>
              <a:ea typeface="BIZ UDPゴシック" panose="020B0400000000000000" pitchFamily="50" charset="-128"/>
            </a:endParaRPr>
          </a:p>
          <a:p>
            <a:pPr>
              <a:lnSpc>
                <a:spcPct val="150000"/>
              </a:lnSpc>
            </a:pPr>
            <a:r>
              <a:rPr lang="ja-JP" altLang="en-US" sz="1000" dirty="0">
                <a:solidFill>
                  <a:srgbClr val="333333"/>
                </a:solidFill>
                <a:latin typeface="BIZ UDPゴシック" panose="020B0400000000000000" pitchFamily="50" charset="-128"/>
                <a:ea typeface="BIZ UDPゴシック" panose="020B0400000000000000" pitchFamily="50" charset="-128"/>
              </a:rPr>
              <a:t>特定の取引先向けとして事前に設定したテンプレートを利用して、請求書を作成。</a:t>
            </a:r>
            <a:endParaRPr lang="en-US" altLang="ja-JP" sz="1000" dirty="0">
              <a:solidFill>
                <a:srgbClr val="333333"/>
              </a:solidFill>
              <a:latin typeface="BIZ UDPゴシック" panose="020B0400000000000000" pitchFamily="50" charset="-128"/>
              <a:ea typeface="BIZ UDPゴシック" panose="020B0400000000000000" pitchFamily="50" charset="-128"/>
            </a:endParaRPr>
          </a:p>
          <a:p>
            <a:pPr>
              <a:lnSpc>
                <a:spcPct val="150000"/>
              </a:lnSpc>
            </a:pPr>
            <a:r>
              <a:rPr lang="ja-JP" altLang="en-US" sz="1200" b="0" i="0" dirty="0">
                <a:solidFill>
                  <a:schemeClr val="accent5"/>
                </a:solidFill>
                <a:effectLst/>
                <a:latin typeface="BIZ UDPゴシック" panose="020B0400000000000000" pitchFamily="50" charset="-128"/>
                <a:ea typeface="BIZ UDPゴシック" panose="020B0400000000000000" pitchFamily="50" charset="-128"/>
              </a:rPr>
              <a:t>❻　</a:t>
            </a:r>
            <a:r>
              <a:rPr lang="ja-JP" altLang="en-US" sz="1200" b="1" i="0" dirty="0">
                <a:solidFill>
                  <a:schemeClr val="accent5"/>
                </a:solidFill>
                <a:effectLst/>
                <a:latin typeface="BIZ UDPゴシック" panose="020B0400000000000000" pitchFamily="50" charset="-128"/>
                <a:ea typeface="BIZ UDPゴシック" panose="020B0400000000000000" pitchFamily="50" charset="-128"/>
              </a:rPr>
              <a:t>「一括アップロード作成」とは</a:t>
            </a:r>
            <a:endParaRPr lang="en-US" altLang="ja-JP" sz="1200" b="1" i="0" dirty="0">
              <a:solidFill>
                <a:schemeClr val="accent5"/>
              </a:solidFill>
              <a:effectLst/>
              <a:latin typeface="BIZ UDPゴシック" panose="020B0400000000000000" pitchFamily="50" charset="-128"/>
              <a:ea typeface="BIZ UDPゴシック" panose="020B0400000000000000" pitchFamily="50" charset="-128"/>
            </a:endParaRPr>
          </a:p>
          <a:p>
            <a:pPr>
              <a:lnSpc>
                <a:spcPct val="150000"/>
              </a:lnSpc>
            </a:pPr>
            <a:r>
              <a:rPr lang="ja-JP" altLang="en-US" sz="1000" dirty="0">
                <a:solidFill>
                  <a:srgbClr val="333333"/>
                </a:solidFill>
                <a:latin typeface="BIZ UDPゴシック" panose="020B0400000000000000" pitchFamily="50" charset="-128"/>
                <a:ea typeface="BIZ UDPゴシック" panose="020B0400000000000000" pitchFamily="50" charset="-128"/>
              </a:rPr>
              <a:t>社内システムから出力したデータをアップロードで作成。</a:t>
            </a:r>
            <a:endParaRPr lang="en-US" altLang="ja-JP" sz="1000" dirty="0">
              <a:solidFill>
                <a:srgbClr val="333333"/>
              </a:solidFill>
              <a:latin typeface="BIZ UDPゴシック" panose="020B0400000000000000" pitchFamily="50" charset="-128"/>
              <a:ea typeface="BIZ UDPゴシック" panose="020B0400000000000000" pitchFamily="50" charset="-128"/>
            </a:endParaRPr>
          </a:p>
        </p:txBody>
      </p:sp>
      <p:cxnSp>
        <p:nvCxnSpPr>
          <p:cNvPr id="37" name="コネクタ: カギ線 36">
            <a:extLst>
              <a:ext uri="{FF2B5EF4-FFF2-40B4-BE49-F238E27FC236}">
                <a16:creationId xmlns:a16="http://schemas.microsoft.com/office/drawing/2014/main" id="{7BDED9B8-CC95-B9DE-0CC0-9C1EFC8D4B25}"/>
              </a:ext>
            </a:extLst>
          </p:cNvPr>
          <p:cNvCxnSpPr>
            <a:cxnSpLocks/>
            <a:stCxn id="23" idx="0"/>
            <a:endCxn id="32" idx="3"/>
          </p:cNvCxnSpPr>
          <p:nvPr/>
        </p:nvCxnSpPr>
        <p:spPr>
          <a:xfrm rot="16200000" flipH="1" flipV="1">
            <a:off x="4881105" y="2757801"/>
            <a:ext cx="3767985" cy="2138532"/>
          </a:xfrm>
          <a:prstGeom prst="bentConnector4">
            <a:avLst>
              <a:gd name="adj1" fmla="val -6067"/>
              <a:gd name="adj2" fmla="val 54857"/>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5FE52333-B248-07EC-0BEA-5D1EA69E9578}"/>
              </a:ext>
            </a:extLst>
          </p:cNvPr>
          <p:cNvSpPr/>
          <p:nvPr/>
        </p:nvSpPr>
        <p:spPr>
          <a:xfrm>
            <a:off x="8679655" y="2947967"/>
            <a:ext cx="699704" cy="18074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6" name="矢印: 下 35">
            <a:extLst>
              <a:ext uri="{FF2B5EF4-FFF2-40B4-BE49-F238E27FC236}">
                <a16:creationId xmlns:a16="http://schemas.microsoft.com/office/drawing/2014/main" id="{9C4B89E3-BF68-F1A2-2D4B-2353A9B582E1}"/>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続く</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057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427E77-C5C2-445E-39E1-6AAF0A98A4BB}"/>
              </a:ext>
            </a:extLst>
          </p:cNvPr>
          <p:cNvSpPr/>
          <p:nvPr/>
        </p:nvSpPr>
        <p:spPr>
          <a:xfrm>
            <a:off x="581025" y="1133692"/>
            <a:ext cx="4863856" cy="3113416"/>
          </a:xfrm>
          <a:prstGeom prst="rect">
            <a:avLst/>
          </a:prstGeom>
        </p:spPr>
        <p:txBody>
          <a:bodyPr wrap="square">
            <a:spAutoFit/>
          </a:bodyPr>
          <a:lstStyle/>
          <a:p>
            <a:pPr marL="171450" indent="-171450" defTabSz="1187450">
              <a:lnSpc>
                <a:spcPct val="150000"/>
              </a:lnSpc>
              <a:buFont typeface="Wingdings" panose="05000000000000000000" pitchFamily="2" charset="2"/>
              <a:buChar char="l"/>
              <a:tabLst>
                <a:tab pos="4479925" algn="r"/>
              </a:tabLst>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招待メール受信・ログイン設定</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C00000"/>
                </a:solidFill>
                <a:latin typeface="BIZ UDPゴシック" panose="020B0400000000000000" pitchFamily="50" charset="-128"/>
                <a:ea typeface="BIZ UDPゴシック" panose="020B0400000000000000" pitchFamily="50" charset="-128"/>
              </a:rPr>
              <a:t/>
            </a:r>
            <a:r>
              <a:rPr lang="ja-JP" altLang="en-US" sz="1200" b="1" dirty="0">
                <a:latin typeface="BIZ UDPゴシック" panose="020B0400000000000000" pitchFamily="50" charset="-128"/>
                <a:ea typeface="BIZ UDPゴシック" panose="020B0400000000000000" pitchFamily="50" charset="-128"/>
              </a:rPr>
              <a:t>　</a:t>
            </a:r>
            <a:r>
              <a:rPr lang="ja-JP" altLang="en-US" sz="1200" u="dotted" baseline="400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・＜招待メール受信・ログイン設定＞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04</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a:t>
            </a:r>
            <a:r>
              <a:rPr lang="en-US" altLang="ja-JP" sz="1200" kern="100" dirty="0" err="1">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プラットフォーム請求書へのログイン方法</a:t>
            </a:r>
            <a:r>
              <a:rPr lang="ja-JP" altLang="en-US" sz="1200" dirty="0">
                <a:latin typeface="BIZ UDPゴシック" panose="020B0400000000000000" pitchFamily="50" charset="-128"/>
                <a:ea typeface="BIZ UDPゴシック" panose="020B0400000000000000" pitchFamily="50" charset="-128"/>
              </a:rPr>
              <a:t>＞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08</a:t>
            </a:r>
            <a:endPar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p>
            <a:pPr defTabSz="1187450">
              <a:lnSpc>
                <a:spcPct val="150000"/>
              </a:lnSpc>
              <a:tabLst>
                <a:tab pos="4479925" algn="r"/>
              </a:tabLst>
            </a:pP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dirty="0">
                <a:latin typeface="BIZ UDPゴシック" panose="020B0400000000000000" pitchFamily="50" charset="-128"/>
                <a:ea typeface="BIZ UDPゴシック" panose="020B0400000000000000" pitchFamily="50" charset="-128"/>
              </a:rPr>
              <a:t>・＜</a:t>
            </a:r>
            <a:r>
              <a:rPr lang="en-US" altLang="ja-JP" sz="1200" dirty="0" err="1">
                <a:latin typeface="BIZ UDPゴシック" panose="020B0400000000000000" pitchFamily="50" charset="-128"/>
                <a:ea typeface="BIZ UDPゴシック" panose="020B0400000000000000" pitchFamily="50" charset="-128"/>
              </a:rPr>
              <a:t>BtoB</a:t>
            </a:r>
            <a:r>
              <a:rPr lang="ja-JP" altLang="en-US" sz="1200" dirty="0">
                <a:latin typeface="BIZ UDPゴシック" panose="020B0400000000000000" pitchFamily="50" charset="-128"/>
                <a:ea typeface="BIZ UDPゴシック" panose="020B0400000000000000" pitchFamily="50" charset="-128"/>
              </a:rPr>
              <a:t>プラットフォーム</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請求書　発行</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TOP</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画面</a:t>
            </a:r>
            <a:r>
              <a:rPr lang="ja-JP" altLang="en-US" sz="1200" dirty="0">
                <a:latin typeface="BIZ UDPゴシック" panose="020B0400000000000000" pitchFamily="50" charset="-128"/>
                <a:ea typeface="BIZ UDPゴシック" panose="020B0400000000000000" pitchFamily="50" charset="-128"/>
              </a:rPr>
              <a:t>＞</a:t>
            </a:r>
            <a:r>
              <a:rPr lang="ja-JP" altLang="en-US" sz="1200" b="1" dirty="0">
                <a:solidFill>
                  <a:srgbClr val="C00000"/>
                </a:solidFill>
                <a:latin typeface="BIZ UDPゴシック" panose="020B0400000000000000" pitchFamily="50" charset="-128"/>
                <a:ea typeface="BIZ UDPゴシック" panose="020B0400000000000000" pitchFamily="50" charset="-128"/>
              </a:rPr>
              <a:t/>
            </a:r>
            <a:r>
              <a:rPr lang="ja-JP" altLang="en-US" sz="1200" dirty="0">
                <a:latin typeface="BIZ UDPゴシック" panose="020B0400000000000000" pitchFamily="50" charset="-128"/>
                <a:ea typeface="BIZ UDPゴシック" panose="020B0400000000000000" pitchFamily="50" charset="-128"/>
              </a:rPr>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09</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会社情報・振込先口座 　設定登録</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C00000"/>
                </a:solidFill>
                <a:latin typeface="BIZ UDPゴシック" panose="020B0400000000000000" pitchFamily="50" charset="-128"/>
                <a:ea typeface="BIZ UDPゴシック" panose="020B0400000000000000" pitchFamily="50" charset="-128"/>
              </a:rPr>
              <a:t/>
            </a:r>
            <a:r>
              <a:rPr lang="en-US" altLang="ja-JP" sz="1200" b="1" dirty="0">
                <a:latin typeface="BIZ UDPゴシック" panose="020B0400000000000000" pitchFamily="50" charset="-128"/>
                <a:ea typeface="BIZ UDPゴシック" panose="020B0400000000000000" pitchFamily="50" charset="-128"/>
              </a:rPr>
              <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　</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・＜会社情報の登録＞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11</a:t>
            </a:r>
            <a:endParaRPr lang="ja-JP" altLang="en-US" sz="1200" b="1" dirty="0">
              <a:latin typeface="BIZ UDPゴシック" panose="020B0400000000000000" pitchFamily="50" charset="-128"/>
              <a:ea typeface="BIZ UDP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・＜振込先口座の登録＞ </a:t>
            </a:r>
            <a:r>
              <a:rPr lang="ja-JP" altLang="en-US" sz="1200" b="1" dirty="0">
                <a:solidFill>
                  <a:srgbClr val="C00000"/>
                </a:solidFill>
                <a:latin typeface="BIZ UDPゴシック" panose="020B0400000000000000" pitchFamily="50" charset="-128"/>
                <a:ea typeface="BIZ UDPゴシック" panose="020B0400000000000000" pitchFamily="50" charset="-128"/>
              </a:rPr>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12</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 ＜請求元の登録＞ </a:t>
            </a:r>
            <a:r>
              <a:rPr lang="ja-JP" altLang="en-US" sz="1200" b="1" dirty="0">
                <a:solidFill>
                  <a:srgbClr val="C00000"/>
                </a:solidFill>
                <a:latin typeface="BIZ UDPゴシック" panose="020B0400000000000000" pitchFamily="50" charset="-128"/>
                <a:ea typeface="BIZ UDPゴシック" panose="020B0400000000000000" pitchFamily="50" charset="-128"/>
              </a:rPr>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13</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請求書様式</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の設定</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C00000"/>
                </a:solidFill>
                <a:latin typeface="BIZ UDPゴシック" panose="020B0400000000000000" pitchFamily="50" charset="-128"/>
                <a:ea typeface="BIZ UDPゴシック" panose="020B0400000000000000" pitchFamily="50" charset="-128"/>
              </a:rPr>
              <a:t/>
            </a:r>
            <a:endParaRPr lang="en-US" altLang="ja-JP" sz="1200" b="1" dirty="0">
              <a:latin typeface="BIZ UDPゴシック" panose="020B0400000000000000" pitchFamily="50" charset="-128"/>
              <a:ea typeface="BIZ UDPゴシック" panose="020B0400000000000000" pitchFamily="50" charset="-128"/>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電子請求書のレイアウト＞</a:t>
            </a:r>
            <a:r>
              <a:rPr lang="ja-JP" altLang="en-US" sz="1200" b="1" dirty="0">
                <a:solidFill>
                  <a:srgbClr val="C00000"/>
                </a:solidFill>
                <a:latin typeface="BIZ UDPゴシック" panose="020B0400000000000000" pitchFamily="50" charset="-128"/>
                <a:ea typeface="BIZ UDPゴシック" panose="020B0400000000000000" pitchFamily="50" charset="-128"/>
              </a:rPr>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15</a:t>
            </a:r>
            <a:endParaRPr lang="ja-JP" altLang="en-US" sz="1200" b="1" dirty="0">
              <a:latin typeface="BIZ UDPゴシック" panose="020B0400000000000000" pitchFamily="50" charset="-128"/>
              <a:ea typeface="BIZ UDP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・＜請求書　書式設定＞</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17</a:t>
            </a:r>
          </a:p>
        </p:txBody>
      </p:sp>
      <p:sp>
        <p:nvSpPr>
          <p:cNvPr id="4" name="テキスト ボックス 3">
            <a:extLst>
              <a:ext uri="{FF2B5EF4-FFF2-40B4-BE49-F238E27FC236}">
                <a16:creationId xmlns:a16="http://schemas.microsoft.com/office/drawing/2014/main" id="{72D33A0F-D4FD-BED7-7040-DF7E07818B25}"/>
              </a:ext>
            </a:extLst>
          </p:cNvPr>
          <p:cNvSpPr txBox="1"/>
          <p:nvPr/>
        </p:nvSpPr>
        <p:spPr>
          <a:xfrm>
            <a:off x="581025" y="95250"/>
            <a:ext cx="697627" cy="400110"/>
          </a:xfrm>
          <a:prstGeom prst="rect">
            <a:avLst/>
          </a:prstGeom>
          <a:no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目次</a:t>
            </a:r>
          </a:p>
        </p:txBody>
      </p:sp>
      <p:grpSp>
        <p:nvGrpSpPr>
          <p:cNvPr id="3" name="グループ化 2">
            <a:extLst>
              <a:ext uri="{FF2B5EF4-FFF2-40B4-BE49-F238E27FC236}">
                <a16:creationId xmlns:a16="http://schemas.microsoft.com/office/drawing/2014/main" id="{8A226D30-5D06-43B1-1CD7-499FB4948F73}"/>
              </a:ext>
            </a:extLst>
          </p:cNvPr>
          <p:cNvGrpSpPr/>
          <p:nvPr/>
        </p:nvGrpSpPr>
        <p:grpSpPr>
          <a:xfrm>
            <a:off x="581025" y="835714"/>
            <a:ext cx="4924597" cy="279000"/>
            <a:chOff x="719641" y="1040621"/>
            <a:chExt cx="10730038" cy="419482"/>
          </a:xfrm>
        </p:grpSpPr>
        <p:sp>
          <p:nvSpPr>
            <p:cNvPr id="5" name="角丸四角形 108">
              <a:extLst>
                <a:ext uri="{FF2B5EF4-FFF2-40B4-BE49-F238E27FC236}">
                  <a16:creationId xmlns:a16="http://schemas.microsoft.com/office/drawing/2014/main" id="{B3D0769F-10A6-BC99-00A4-9F37BC4353D7}"/>
                </a:ext>
              </a:extLst>
            </p:cNvPr>
            <p:cNvSpPr/>
            <p:nvPr/>
          </p:nvSpPr>
          <p:spPr>
            <a:xfrm>
              <a:off x="2428591" y="1040621"/>
              <a:ext cx="9021088" cy="419482"/>
            </a:xfrm>
            <a:prstGeom prst="roundRect">
              <a:avLst>
                <a:gd name="adj" fmla="val 0"/>
              </a:avLst>
            </a:prstGeom>
            <a:solidFill>
              <a:schemeClr val="bg1">
                <a:alpha val="1607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200" b="1" dirty="0">
                  <a:solidFill>
                    <a:srgbClr val="C00000"/>
                  </a:solidFill>
                  <a:latin typeface="BIZ UDPゴシック" panose="020B0400000000000000" pitchFamily="50" charset="-128"/>
                  <a:ea typeface="BIZ UDPゴシック" panose="020B0400000000000000" pitchFamily="50" charset="-128"/>
                </a:rPr>
                <a:t>初期設定　</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取引前の初回設定・登録作業</a:t>
              </a:r>
            </a:p>
          </p:txBody>
        </p:sp>
        <p:sp>
          <p:nvSpPr>
            <p:cNvPr id="6" name="角丸四角形 109">
              <a:extLst>
                <a:ext uri="{FF2B5EF4-FFF2-40B4-BE49-F238E27FC236}">
                  <a16:creationId xmlns:a16="http://schemas.microsoft.com/office/drawing/2014/main" id="{A744FFAA-20D4-4C48-CAB5-C0F10D126C3D}"/>
                </a:ext>
              </a:extLst>
            </p:cNvPr>
            <p:cNvSpPr/>
            <p:nvPr/>
          </p:nvSpPr>
          <p:spPr>
            <a:xfrm>
              <a:off x="719641" y="1040622"/>
              <a:ext cx="1795294" cy="419481"/>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9" name="正方形/長方形 8">
            <a:extLst>
              <a:ext uri="{FF2B5EF4-FFF2-40B4-BE49-F238E27FC236}">
                <a16:creationId xmlns:a16="http://schemas.microsoft.com/office/drawing/2014/main" id="{09512CA1-98B7-A6D0-7B4E-43058E01F177}"/>
              </a:ext>
            </a:extLst>
          </p:cNvPr>
          <p:cNvSpPr/>
          <p:nvPr/>
        </p:nvSpPr>
        <p:spPr>
          <a:xfrm>
            <a:off x="6660656" y="1133692"/>
            <a:ext cx="4863856" cy="3944413"/>
          </a:xfrm>
          <a:prstGeom prst="rect">
            <a:avLst/>
          </a:prstGeom>
        </p:spPr>
        <p:txBody>
          <a:bodyPr wrap="square">
            <a:spAutoFit/>
          </a:bodyPr>
          <a:lstStyle/>
          <a:p>
            <a:pPr marL="171450" indent="-171450" defTabSz="1187450">
              <a:lnSpc>
                <a:spcPct val="150000"/>
              </a:lnSpc>
              <a:buFont typeface="Wingdings" panose="05000000000000000000" pitchFamily="2" charset="2"/>
              <a:buChar char="l"/>
              <a:tabLst>
                <a:tab pos="4479925" algn="r"/>
              </a:tabLst>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請求書作成～発行</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　</a:t>
            </a:r>
            <a:endParaRPr lang="en-US" altLang="ja-JP" sz="1200" dirty="0">
              <a:latin typeface="BIZ UDPゴシック" panose="020B0400000000000000" pitchFamily="50" charset="-128"/>
              <a:ea typeface="BIZ UDPゴシック" panose="020B0400000000000000" pitchFamily="50" charset="-128"/>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請求書　おもて作成</a:t>
            </a:r>
            <a:r>
              <a:rPr lang="ja-JP" altLang="en-US" sz="1200" dirty="0">
                <a:latin typeface="BIZ UDPゴシック" panose="020B0400000000000000" pitchFamily="50" charset="-128"/>
                <a:ea typeface="BIZ UDPゴシック" panose="020B0400000000000000" pitchFamily="50" charset="-128"/>
              </a:rPr>
              <a:t>＞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19</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・＜請求書　明細作成＞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22</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・＜請求書テンプレート設定＞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23</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発行済み請求書の検索・確認　／　取消・差戻依頼</a:t>
            </a:r>
            <a:r>
              <a:rPr lang="en-US" altLang="ja-JP" sz="1200" b="1" dirty="0">
                <a:latin typeface="BIZ UDPゴシック" panose="020B0400000000000000" pitchFamily="50" charset="-128"/>
                <a:ea typeface="BIZ UDPゴシック" panose="020B0400000000000000" pitchFamily="50" charset="-128"/>
              </a:rPr>
              <a:t>】 </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　</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・＜発行済の請求書の確認＞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25</a:t>
            </a:r>
            <a:endParaRPr lang="ja-JP" altLang="en-US" sz="1200" b="1" dirty="0">
              <a:latin typeface="BIZ UDPゴシック" panose="020B0400000000000000" pitchFamily="50" charset="-128"/>
              <a:ea typeface="BIZ UDPゴシック" panose="020B0400000000000000" pitchFamily="50" charset="-128"/>
              <a:cs typeface="Noto Sans" panose="020B0502040504020204" pitchFamily="34" charset="0"/>
            </a:endParaRPr>
          </a:p>
          <a:p>
            <a:pPr marL="171450" indent="-171450" defTabSz="1187450">
              <a:lnSpc>
                <a:spcPct val="150000"/>
              </a:lnSpc>
              <a:buFont typeface="Wingdings" panose="05000000000000000000" pitchFamily="2" charset="2"/>
              <a:buChar char="l"/>
              <a:tabLst>
                <a:tab pos="4479925" algn="r"/>
              </a:tabLst>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その他の設定</a:t>
            </a:r>
            <a:r>
              <a:rPr lang="en-US" altLang="ja-JP" sz="1200" b="1"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a:t>
            </a:r>
            <a:r>
              <a:rPr lang="en-US" altLang="ja-JP" sz="1200" dirty="0" err="1">
                <a:latin typeface="BIZ UDPゴシック" panose="020B0400000000000000" pitchFamily="50" charset="-128"/>
                <a:ea typeface="BIZ UDPゴシック" panose="020B0400000000000000" pitchFamily="50" charset="-128"/>
              </a:rPr>
              <a:t>BtoB</a:t>
            </a:r>
            <a:r>
              <a:rPr lang="ja-JP" altLang="en-US" sz="1200" dirty="0">
                <a:latin typeface="BIZ UDPゴシック" panose="020B0400000000000000" pitchFamily="50" charset="-128"/>
                <a:ea typeface="BIZ UDPゴシック" panose="020B0400000000000000" pitchFamily="50" charset="-128"/>
              </a:rPr>
              <a:t>プラットフォームに</a:t>
            </a:r>
            <a:r>
              <a:rPr lang="ja-JP" altLang="en-US" sz="1200" dirty="0">
                <a:solidFill>
                  <a:schemeClr val="tx1"/>
                </a:solidFill>
                <a:latin typeface="BIZ UDPゴシック" panose="020B0400000000000000" pitchFamily="50" charset="-128"/>
                <a:ea typeface="BIZ UDPゴシック" panose="020B0400000000000000" pitchFamily="50" charset="-128"/>
              </a:rPr>
              <a:t>社員</a:t>
            </a:r>
            <a:r>
              <a:rPr lang="en-US" altLang="ja-JP"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ID</a:t>
            </a:r>
            <a:r>
              <a:rPr lang="ja-JP" altLang="en-US" sz="12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を追加する</a:t>
            </a:r>
            <a:r>
              <a:rPr lang="ja-JP" altLang="en-US" sz="1200" dirty="0">
                <a:latin typeface="BIZ UDPゴシック" panose="020B0400000000000000" pitchFamily="50" charset="-128"/>
                <a:ea typeface="BIZ UDPゴシック" panose="020B0400000000000000" pitchFamily="50" charset="-128"/>
              </a:rPr>
              <a:t>＞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27</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・＜不要なメールを受信拒否する設定＞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28</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・＜一括アップロードで請求書を作成する＞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29</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・＜請求書に代表者印を登録＞</a:t>
            </a:r>
            <a:r>
              <a:rPr lang="ja-JP" altLang="en-US" sz="1200" b="1" dirty="0">
                <a:solidFill>
                  <a:srgbClr val="C00000"/>
                </a:solidFill>
                <a:latin typeface="BIZ UDPゴシック" panose="020B0400000000000000" pitchFamily="50" charset="-128"/>
                <a:ea typeface="BIZ UDPゴシック" panose="020B0400000000000000" pitchFamily="50" charset="-128"/>
              </a:rPr>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30</a:t>
            </a:r>
          </a:p>
          <a:p>
            <a:pPr marL="171450" indent="-171450" defTabSz="1187450">
              <a:lnSpc>
                <a:spcPct val="150000"/>
              </a:lnSpc>
              <a:buFont typeface="Wingdings" panose="05000000000000000000" pitchFamily="2" charset="2"/>
              <a:buChar char="l"/>
              <a:tabLst>
                <a:tab pos="4479925" algn="r"/>
              </a:tabLst>
            </a:pPr>
            <a:r>
              <a:rPr lang="en-US" altLang="ja-JP" sz="1200" b="1" dirty="0">
                <a:latin typeface="BIZ UDPゴシック" panose="020B0400000000000000" pitchFamily="50" charset="-128"/>
                <a:ea typeface="BIZ UDPゴシック" panose="020B0400000000000000" pitchFamily="50" charset="-128"/>
                <a:cs typeface="Noto Sans" panose="020B0502040504020204" pitchFamily="34" charset="0"/>
              </a:rPr>
              <a:t>【</a:t>
            </a:r>
            <a:r>
              <a:rPr lang="ja-JP" altLang="en-US" sz="1200" b="1" dirty="0">
                <a:latin typeface="BIZ UDPゴシック" panose="020B0400000000000000" pitchFamily="50" charset="-128"/>
                <a:ea typeface="BIZ UDPゴシック" panose="020B0400000000000000" pitchFamily="50" charset="-128"/>
                <a:cs typeface="Noto Sans" panose="020B0502040504020204" pitchFamily="34" charset="0"/>
              </a:rPr>
              <a:t>お問い合わせ</a:t>
            </a:r>
            <a:r>
              <a:rPr lang="en-US" altLang="ja-JP" sz="1200" b="1" dirty="0">
                <a:latin typeface="BIZ UDPゴシック" panose="020B0400000000000000" pitchFamily="50" charset="-128"/>
                <a:ea typeface="BIZ UDPゴシック" panose="020B0400000000000000" pitchFamily="50" charset="-128"/>
                <a:cs typeface="Noto Sans" panose="020B0502040504020204" pitchFamily="34" charset="0"/>
              </a:rPr>
              <a:t>】</a:t>
            </a:r>
            <a:endParaRPr lang="ja-JP" altLang="en-US" sz="1200" b="1" dirty="0">
              <a:latin typeface="BIZ UDPゴシック" panose="020B0400000000000000" pitchFamily="50" charset="-128"/>
              <a:ea typeface="BIZ UDPゴシック" panose="020B0400000000000000" pitchFamily="50" charset="-128"/>
              <a:cs typeface="Noto Sans" panose="020B0502040504020204" pitchFamily="34" charset="0"/>
            </a:endParaRP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・＜操作に関するお問合わせ＞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32</a:t>
            </a:r>
          </a:p>
          <a:p>
            <a:pPr defTabSz="1187450">
              <a:lnSpc>
                <a:spcPct val="150000"/>
              </a:lnSpc>
              <a:tabLst>
                <a:tab pos="4479925" algn="r"/>
              </a:tabLst>
            </a:pPr>
            <a:r>
              <a:rPr lang="ja-JP" altLang="en-US" sz="1200" dirty="0">
                <a:latin typeface="BIZ UDPゴシック" panose="020B0400000000000000" pitchFamily="50" charset="-128"/>
                <a:ea typeface="BIZ UDPゴシック" panose="020B0400000000000000" pitchFamily="50" charset="-128"/>
              </a:rPr>
              <a:t>　　・＜本件に関するお問合わせ＞ </a:t>
            </a:r>
            <a:r>
              <a:rPr lang="ja-JP" altLang="en-US" sz="1200" u="dotted" baseline="40000" dirty="0">
                <a:latin typeface="BIZ UDPゴシック" panose="020B0400000000000000" pitchFamily="50" charset="-128"/>
                <a:ea typeface="BIZ UDPゴシック" panose="020B0400000000000000" pitchFamily="50" charset="-128"/>
              </a:rPr>
              <a:t>　　</a:t>
            </a:r>
            <a:r>
              <a:rPr lang="en-US" altLang="ja-JP" sz="1200" u="dotted" baseline="40000" dirty="0">
                <a:latin typeface="BIZ UDPゴシック" panose="020B0400000000000000" pitchFamily="50" charset="-128"/>
                <a:ea typeface="BIZ UDPゴシック" panose="020B0400000000000000" pitchFamily="50" charset="-128"/>
              </a:rPr>
              <a:t/>
            </a:r>
            <a:r>
              <a:rPr lang="en-US" altLang="ja-JP" sz="1200" dirty="0">
                <a:latin typeface="BIZ UDPゴシック" panose="020B0400000000000000" pitchFamily="50" charset="-128"/>
                <a:ea typeface="BIZ UDPゴシック" panose="020B0400000000000000" pitchFamily="50" charset="-128"/>
              </a:rPr>
              <a:t>33</a:t>
            </a:r>
          </a:p>
        </p:txBody>
      </p:sp>
      <p:grpSp>
        <p:nvGrpSpPr>
          <p:cNvPr id="10" name="グループ化 9">
            <a:extLst>
              <a:ext uri="{FF2B5EF4-FFF2-40B4-BE49-F238E27FC236}">
                <a16:creationId xmlns:a16="http://schemas.microsoft.com/office/drawing/2014/main" id="{FA1D7F03-41FF-F8D6-8F84-4EC5855302D8}"/>
              </a:ext>
            </a:extLst>
          </p:cNvPr>
          <p:cNvGrpSpPr/>
          <p:nvPr/>
        </p:nvGrpSpPr>
        <p:grpSpPr>
          <a:xfrm>
            <a:off x="6660656" y="835714"/>
            <a:ext cx="4924597" cy="279000"/>
            <a:chOff x="719641" y="1040621"/>
            <a:chExt cx="10730038" cy="419482"/>
          </a:xfrm>
        </p:grpSpPr>
        <p:sp>
          <p:nvSpPr>
            <p:cNvPr id="11" name="角丸四角形 108">
              <a:extLst>
                <a:ext uri="{FF2B5EF4-FFF2-40B4-BE49-F238E27FC236}">
                  <a16:creationId xmlns:a16="http://schemas.microsoft.com/office/drawing/2014/main" id="{1D3F3E48-83A5-59DB-9DEB-5B2B187EE581}"/>
                </a:ext>
              </a:extLst>
            </p:cNvPr>
            <p:cNvSpPr/>
            <p:nvPr/>
          </p:nvSpPr>
          <p:spPr>
            <a:xfrm>
              <a:off x="2428591" y="1040621"/>
              <a:ext cx="9021088" cy="419482"/>
            </a:xfrm>
            <a:prstGeom prst="roundRect">
              <a:avLst>
                <a:gd name="adj" fmla="val 0"/>
              </a:avLst>
            </a:prstGeom>
            <a:solidFill>
              <a:schemeClr val="bg1">
                <a:alpha val="16078"/>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200" b="1" dirty="0">
                  <a:solidFill>
                    <a:srgbClr val="C00000"/>
                  </a:solidFill>
                  <a:latin typeface="BIZ UDPゴシック" panose="020B0400000000000000" pitchFamily="50" charset="-128"/>
                  <a:ea typeface="BIZ UDPゴシック" panose="020B0400000000000000" pitchFamily="50" charset="-128"/>
                </a:rPr>
                <a:t>取引開始　</a:t>
              </a:r>
              <a:endPar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2" name="角丸四角形 109">
              <a:extLst>
                <a:ext uri="{FF2B5EF4-FFF2-40B4-BE49-F238E27FC236}">
                  <a16:creationId xmlns:a16="http://schemas.microsoft.com/office/drawing/2014/main" id="{EA5088DF-9B8B-E468-5ECB-1277B3253FE6}"/>
                </a:ext>
              </a:extLst>
            </p:cNvPr>
            <p:cNvSpPr/>
            <p:nvPr/>
          </p:nvSpPr>
          <p:spPr>
            <a:xfrm>
              <a:off x="719641" y="1040622"/>
              <a:ext cx="1795294" cy="419481"/>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2</a:t>
              </a:r>
              <a:endParaRPr lang="ja-JP" altLang="en-US" sz="12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95077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150559A-84B1-1028-D00B-D89C8D3F1AD7}"/>
              </a:ext>
            </a:extLst>
          </p:cNvPr>
          <p:cNvPicPr>
            <a:picLocks noChangeAspect="1"/>
          </p:cNvPicPr>
          <p:nvPr/>
        </p:nvPicPr>
        <p:blipFill>
          <a:blip r:embed="rId3"/>
          <a:stretch>
            <a:fillRect/>
          </a:stretch>
        </p:blipFill>
        <p:spPr>
          <a:xfrm>
            <a:off x="611581" y="1782439"/>
            <a:ext cx="4643410" cy="4685651"/>
          </a:xfrm>
          <a:prstGeom prst="rect">
            <a:avLst/>
          </a:prstGeom>
          <a:ln>
            <a:solidFill>
              <a:schemeClr val="bg2">
                <a:lumMod val="75000"/>
              </a:schemeClr>
            </a:solidFill>
          </a:ln>
        </p:spPr>
      </p:pic>
      <p:pic>
        <p:nvPicPr>
          <p:cNvPr id="8" name="図 7">
            <a:extLst>
              <a:ext uri="{FF2B5EF4-FFF2-40B4-BE49-F238E27FC236}">
                <a16:creationId xmlns:a16="http://schemas.microsoft.com/office/drawing/2014/main" id="{9A259247-93B6-FC3A-AD0D-12D3AC85CA10}"/>
              </a:ext>
            </a:extLst>
          </p:cNvPr>
          <p:cNvPicPr>
            <a:picLocks noChangeAspect="1"/>
          </p:cNvPicPr>
          <p:nvPr/>
        </p:nvPicPr>
        <p:blipFill>
          <a:blip r:embed="rId4"/>
          <a:stretch>
            <a:fillRect/>
          </a:stretch>
        </p:blipFill>
        <p:spPr>
          <a:xfrm>
            <a:off x="6728063" y="4194973"/>
            <a:ext cx="3804750" cy="2232208"/>
          </a:xfrm>
          <a:prstGeom prst="rect">
            <a:avLst/>
          </a:prstGeom>
          <a:ln>
            <a:solidFill>
              <a:schemeClr val="bg2">
                <a:lumMod val="75000"/>
              </a:schemeClr>
            </a:solidFill>
          </a:ln>
        </p:spPr>
      </p:pic>
      <p:pic>
        <p:nvPicPr>
          <p:cNvPr id="3" name="図 2">
            <a:extLst>
              <a:ext uri="{FF2B5EF4-FFF2-40B4-BE49-F238E27FC236}">
                <a16:creationId xmlns:a16="http://schemas.microsoft.com/office/drawing/2014/main" id="{C58750FF-664E-1D00-5A96-37D2056200F6}"/>
              </a:ext>
            </a:extLst>
          </p:cNvPr>
          <p:cNvPicPr>
            <a:picLocks noChangeAspect="1"/>
          </p:cNvPicPr>
          <p:nvPr/>
        </p:nvPicPr>
        <p:blipFill>
          <a:blip r:embed="rId5"/>
          <a:stretch>
            <a:fillRect/>
          </a:stretch>
        </p:blipFill>
        <p:spPr>
          <a:xfrm>
            <a:off x="6728063" y="1514818"/>
            <a:ext cx="4340236" cy="2111652"/>
          </a:xfrm>
          <a:prstGeom prst="rect">
            <a:avLst/>
          </a:prstGeom>
          <a:ln>
            <a:solidFill>
              <a:schemeClr val="bg2">
                <a:lumMod val="75000"/>
              </a:schemeClr>
            </a:solidFill>
          </a:ln>
        </p:spPr>
      </p:pic>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おもて情報の作成</a:t>
              </a:r>
              <a:endParaRPr lang="ja-JP" altLang="en-US" sz="1200" b="1"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2</a:t>
              </a:r>
              <a:endParaRPr lang="ja-JP" altLang="en-US" sz="1200" dirty="0">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7E5F2368-8F38-9CDE-3B45-1A8C791B6522}"/>
              </a:ext>
            </a:extLst>
          </p:cNvPr>
          <p:cNvSpPr txBox="1"/>
          <p:nvPr/>
        </p:nvSpPr>
        <p:spPr>
          <a:xfrm>
            <a:off x="611581" y="1320160"/>
            <a:ext cx="4631413" cy="322268"/>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a:t>
            </a:r>
            <a:r>
              <a:rPr lang="ja-JP" altLang="en-US" sz="1200" dirty="0">
                <a:latin typeface="BIZ UDPゴシック" panose="020B0400000000000000" pitchFamily="50" charset="-128"/>
                <a:ea typeface="BIZ UDPゴシック" panose="020B0400000000000000" pitchFamily="50" charset="-128"/>
              </a:rPr>
              <a:t>　 「請求書書式設定」を選択します</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p:txBody>
      </p:sp>
      <p:grpSp>
        <p:nvGrpSpPr>
          <p:cNvPr id="75" name="グループ化 74">
            <a:extLst>
              <a:ext uri="{FF2B5EF4-FFF2-40B4-BE49-F238E27FC236}">
                <a16:creationId xmlns:a16="http://schemas.microsoft.com/office/drawing/2014/main" id="{1D52148A-31C1-275F-6AD0-98BDEED5002F}"/>
              </a:ext>
            </a:extLst>
          </p:cNvPr>
          <p:cNvGrpSpPr/>
          <p:nvPr/>
        </p:nvGrpSpPr>
        <p:grpSpPr>
          <a:xfrm>
            <a:off x="1231903" y="3068549"/>
            <a:ext cx="1990690" cy="1638402"/>
            <a:chOff x="1197390" y="2906238"/>
            <a:chExt cx="1879934" cy="1717643"/>
          </a:xfrm>
        </p:grpSpPr>
        <p:grpSp>
          <p:nvGrpSpPr>
            <p:cNvPr id="16" name="グループ化 15">
              <a:extLst>
                <a:ext uri="{FF2B5EF4-FFF2-40B4-BE49-F238E27FC236}">
                  <a16:creationId xmlns:a16="http://schemas.microsoft.com/office/drawing/2014/main" id="{E94498D9-DFC3-40DE-B946-2D450128DFAD}"/>
                </a:ext>
              </a:extLst>
            </p:cNvPr>
            <p:cNvGrpSpPr/>
            <p:nvPr/>
          </p:nvGrpSpPr>
          <p:grpSpPr>
            <a:xfrm>
              <a:off x="1197390" y="2906238"/>
              <a:ext cx="1879934" cy="387195"/>
              <a:chOff x="6587714" y="2473091"/>
              <a:chExt cx="1879934" cy="387195"/>
            </a:xfrm>
          </p:grpSpPr>
          <p:sp>
            <p:nvSpPr>
              <p:cNvPr id="28" name="正方形/長方形 27">
                <a:extLst>
                  <a:ext uri="{FF2B5EF4-FFF2-40B4-BE49-F238E27FC236}">
                    <a16:creationId xmlns:a16="http://schemas.microsoft.com/office/drawing/2014/main" id="{E4378B0F-9E24-F0D4-031F-6886309ECD24}"/>
                  </a:ext>
                </a:extLst>
              </p:cNvPr>
              <p:cNvSpPr/>
              <p:nvPr/>
            </p:nvSpPr>
            <p:spPr>
              <a:xfrm>
                <a:off x="6974575" y="2527919"/>
                <a:ext cx="1493073" cy="25294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0B809418-1A8A-BAD4-71D1-B41A0F2DDEC3}"/>
                  </a:ext>
                </a:extLst>
              </p:cNvPr>
              <p:cNvSpPr txBox="1"/>
              <p:nvPr/>
            </p:nvSpPr>
            <p:spPr>
              <a:xfrm>
                <a:off x="6587714" y="2473091"/>
                <a:ext cx="392381" cy="387195"/>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❹</a:t>
                </a:r>
              </a:p>
            </p:txBody>
          </p:sp>
        </p:grpSp>
        <p:grpSp>
          <p:nvGrpSpPr>
            <p:cNvPr id="55" name="グループ化 54">
              <a:extLst>
                <a:ext uri="{FF2B5EF4-FFF2-40B4-BE49-F238E27FC236}">
                  <a16:creationId xmlns:a16="http://schemas.microsoft.com/office/drawing/2014/main" id="{42A88C9C-E027-D346-165B-F6EB37130471}"/>
                </a:ext>
              </a:extLst>
            </p:cNvPr>
            <p:cNvGrpSpPr/>
            <p:nvPr/>
          </p:nvGrpSpPr>
          <p:grpSpPr>
            <a:xfrm>
              <a:off x="1220507" y="4236686"/>
              <a:ext cx="955073" cy="387195"/>
              <a:chOff x="6610831" y="2562492"/>
              <a:chExt cx="955073" cy="387195"/>
            </a:xfrm>
          </p:grpSpPr>
          <p:sp>
            <p:nvSpPr>
              <p:cNvPr id="56" name="正方形/長方形 55">
                <a:extLst>
                  <a:ext uri="{FF2B5EF4-FFF2-40B4-BE49-F238E27FC236}">
                    <a16:creationId xmlns:a16="http://schemas.microsoft.com/office/drawing/2014/main" id="{79F53D75-7EB4-B068-BDCF-3F78E275D6E9}"/>
                  </a:ext>
                </a:extLst>
              </p:cNvPr>
              <p:cNvSpPr/>
              <p:nvPr/>
            </p:nvSpPr>
            <p:spPr>
              <a:xfrm>
                <a:off x="6974575" y="2668661"/>
                <a:ext cx="591329" cy="19162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388AD40E-3019-8DC1-E449-9EB44F56701E}"/>
                  </a:ext>
                </a:extLst>
              </p:cNvPr>
              <p:cNvSpPr txBox="1"/>
              <p:nvPr/>
            </p:nvSpPr>
            <p:spPr>
              <a:xfrm>
                <a:off x="6610831" y="2562492"/>
                <a:ext cx="392381" cy="387195"/>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❼</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grpSp>
      <p:sp>
        <p:nvSpPr>
          <p:cNvPr id="70" name="正方形/長方形 69">
            <a:extLst>
              <a:ext uri="{FF2B5EF4-FFF2-40B4-BE49-F238E27FC236}">
                <a16:creationId xmlns:a16="http://schemas.microsoft.com/office/drawing/2014/main" id="{67895C68-BA76-B455-9794-F78E4DE6A9AF}"/>
              </a:ext>
            </a:extLst>
          </p:cNvPr>
          <p:cNvSpPr/>
          <p:nvPr/>
        </p:nvSpPr>
        <p:spPr>
          <a:xfrm>
            <a:off x="520939" y="0"/>
            <a:ext cx="8525407"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請求書おもて　　＜画面入力で作成・発行＞</a:t>
            </a:r>
            <a:endParaRPr lang="en-US" altLang="ja-JP" sz="2000" b="1" dirty="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0E506633-73D0-4AB4-04DC-11476F4C6AEF}"/>
              </a:ext>
            </a:extLst>
          </p:cNvPr>
          <p:cNvSpPr txBox="1"/>
          <p:nvPr/>
        </p:nvSpPr>
        <p:spPr>
          <a:xfrm>
            <a:off x="6633981" y="840876"/>
            <a:ext cx="5299797" cy="613822"/>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❺　</a:t>
            </a:r>
            <a:r>
              <a:rPr lang="ja-JP" altLang="en-US" sz="1200" dirty="0">
                <a:latin typeface="BIZ UDPゴシック" panose="020B0400000000000000" pitchFamily="50" charset="-128"/>
                <a:ea typeface="BIZ UDPゴシック" panose="020B0400000000000000" pitchFamily="50" charset="-128"/>
              </a:rPr>
              <a:t>「自社設定の書式」選択します。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❻　</a:t>
            </a:r>
            <a:r>
              <a:rPr lang="ja-JP" altLang="en-US" sz="1200" dirty="0">
                <a:latin typeface="BIZ UDPゴシック" panose="020B0400000000000000" pitchFamily="50" charset="-128"/>
                <a:ea typeface="BIZ UDPゴシック" panose="020B0400000000000000" pitchFamily="50" charset="-128"/>
              </a:rPr>
              <a:t>事前に設定した請求書書式を選択します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6F9921A9-5FF5-3F60-6FEF-D48C4615E98F}"/>
              </a:ext>
            </a:extLst>
          </p:cNvPr>
          <p:cNvSpPr txBox="1"/>
          <p:nvPr/>
        </p:nvSpPr>
        <p:spPr>
          <a:xfrm>
            <a:off x="6728063" y="3669763"/>
            <a:ext cx="4631413" cy="322268"/>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❼　</a:t>
            </a:r>
            <a:r>
              <a:rPr lang="ja-JP" altLang="en-US" sz="1200" dirty="0">
                <a:latin typeface="BIZ UDPゴシック" panose="020B0400000000000000" pitchFamily="50" charset="-128"/>
                <a:ea typeface="BIZ UDPゴシック" panose="020B0400000000000000" pitchFamily="50" charset="-128"/>
              </a:rPr>
              <a:t>「発行先一覧」より</a:t>
            </a:r>
            <a:r>
              <a:rPr lang="ja-JP" altLang="en-US" sz="1200" dirty="0">
                <a:solidFill>
                  <a:srgbClr val="C00000"/>
                </a:solidFill>
                <a:latin typeface="BIZ UDPゴシック" panose="020B0400000000000000" pitchFamily="50" charset="-128"/>
                <a:ea typeface="BIZ UDPゴシック" panose="020B0400000000000000" pitchFamily="50" charset="-128"/>
              </a:rPr>
              <a:t>「発行先の課」</a:t>
            </a:r>
            <a:r>
              <a:rPr lang="ja-JP" altLang="en-US" sz="1200" dirty="0">
                <a:latin typeface="BIZ UDPゴシック" panose="020B0400000000000000" pitchFamily="50" charset="-128"/>
                <a:ea typeface="BIZ UDPゴシック" panose="020B0400000000000000" pitchFamily="50" charset="-128"/>
              </a:rPr>
              <a:t>を選択します。　</a:t>
            </a:r>
            <a:endParaRPr lang="en-US" altLang="ja-JP" sz="1200" dirty="0">
              <a:latin typeface="BIZ UDPゴシック" panose="020B0400000000000000" pitchFamily="50" charset="-128"/>
              <a:ea typeface="BIZ UDPゴシック" panose="020B0400000000000000" pitchFamily="50" charset="-128"/>
            </a:endParaRPr>
          </a:p>
        </p:txBody>
      </p:sp>
      <p:grpSp>
        <p:nvGrpSpPr>
          <p:cNvPr id="79" name="グループ化 78">
            <a:extLst>
              <a:ext uri="{FF2B5EF4-FFF2-40B4-BE49-F238E27FC236}">
                <a16:creationId xmlns:a16="http://schemas.microsoft.com/office/drawing/2014/main" id="{5AC9CB1F-EFA1-7F4C-6CF0-0F0EA7634EAF}"/>
              </a:ext>
            </a:extLst>
          </p:cNvPr>
          <p:cNvGrpSpPr/>
          <p:nvPr/>
        </p:nvGrpSpPr>
        <p:grpSpPr>
          <a:xfrm>
            <a:off x="6427165" y="1648977"/>
            <a:ext cx="4483028" cy="1319915"/>
            <a:chOff x="7560662" y="1510745"/>
            <a:chExt cx="4483028" cy="1319915"/>
          </a:xfrm>
        </p:grpSpPr>
        <p:grpSp>
          <p:nvGrpSpPr>
            <p:cNvPr id="49" name="グループ化 48">
              <a:extLst>
                <a:ext uri="{FF2B5EF4-FFF2-40B4-BE49-F238E27FC236}">
                  <a16:creationId xmlns:a16="http://schemas.microsoft.com/office/drawing/2014/main" id="{DC2F4685-DDA8-A4BF-920F-F793DEFB239A}"/>
                </a:ext>
              </a:extLst>
            </p:cNvPr>
            <p:cNvGrpSpPr/>
            <p:nvPr/>
          </p:nvGrpSpPr>
          <p:grpSpPr>
            <a:xfrm>
              <a:off x="7560662" y="1510745"/>
              <a:ext cx="1483109" cy="369332"/>
              <a:chOff x="6587714" y="2473091"/>
              <a:chExt cx="1560890" cy="413411"/>
            </a:xfrm>
          </p:grpSpPr>
          <p:sp>
            <p:nvSpPr>
              <p:cNvPr id="50" name="正方形/長方形 49">
                <a:extLst>
                  <a:ext uri="{FF2B5EF4-FFF2-40B4-BE49-F238E27FC236}">
                    <a16:creationId xmlns:a16="http://schemas.microsoft.com/office/drawing/2014/main" id="{31C94079-DD48-3264-6334-15C5CA168656}"/>
                  </a:ext>
                </a:extLst>
              </p:cNvPr>
              <p:cNvSpPr/>
              <p:nvPr/>
            </p:nvSpPr>
            <p:spPr>
              <a:xfrm>
                <a:off x="6974575" y="2527919"/>
                <a:ext cx="1174029" cy="25294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3A648210-5A86-A4F0-BFCA-CECB614459DC}"/>
                  </a:ext>
                </a:extLst>
              </p:cNvPr>
              <p:cNvSpPr txBox="1"/>
              <p:nvPr/>
            </p:nvSpPr>
            <p:spPr>
              <a:xfrm>
                <a:off x="6587714" y="2473091"/>
                <a:ext cx="437289" cy="413411"/>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❺</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sp>
          <p:nvSpPr>
            <p:cNvPr id="78" name="正方形/長方形 77">
              <a:extLst>
                <a:ext uri="{FF2B5EF4-FFF2-40B4-BE49-F238E27FC236}">
                  <a16:creationId xmlns:a16="http://schemas.microsoft.com/office/drawing/2014/main" id="{BEE2EBC3-53CF-D954-9ACF-0F36C6BC966B}"/>
                </a:ext>
              </a:extLst>
            </p:cNvPr>
            <p:cNvSpPr/>
            <p:nvPr/>
          </p:nvSpPr>
          <p:spPr>
            <a:xfrm>
              <a:off x="11672246" y="2608839"/>
              <a:ext cx="371444" cy="22182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cxnSp>
        <p:nvCxnSpPr>
          <p:cNvPr id="53" name="コネクタ: カギ線 52">
            <a:extLst>
              <a:ext uri="{FF2B5EF4-FFF2-40B4-BE49-F238E27FC236}">
                <a16:creationId xmlns:a16="http://schemas.microsoft.com/office/drawing/2014/main" id="{A729BA19-56DE-20B1-2ADC-46F0E6C4E431}"/>
              </a:ext>
            </a:extLst>
          </p:cNvPr>
          <p:cNvCxnSpPr>
            <a:cxnSpLocks/>
            <a:stCxn id="28" idx="3"/>
          </p:cNvCxnSpPr>
          <p:nvPr/>
        </p:nvCxnSpPr>
        <p:spPr>
          <a:xfrm flipV="1">
            <a:off x="3222593" y="2325895"/>
            <a:ext cx="3505471" cy="915590"/>
          </a:xfrm>
          <a:prstGeom prst="bentConnector3">
            <a:avLst>
              <a:gd name="adj1" fmla="val 7583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287468BE-1643-8643-C0E8-A362E070F181}"/>
              </a:ext>
            </a:extLst>
          </p:cNvPr>
          <p:cNvCxnSpPr>
            <a:cxnSpLocks/>
            <a:stCxn id="56" idx="3"/>
          </p:cNvCxnSpPr>
          <p:nvPr/>
        </p:nvCxnSpPr>
        <p:spPr>
          <a:xfrm>
            <a:off x="2267723" y="4530282"/>
            <a:ext cx="4491026" cy="919760"/>
          </a:xfrm>
          <a:prstGeom prst="bentConnector3">
            <a:avLst>
              <a:gd name="adj1" fmla="val 80244"/>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3" name="矢印: 下 92">
            <a:extLst>
              <a:ext uri="{FF2B5EF4-FFF2-40B4-BE49-F238E27FC236}">
                <a16:creationId xmlns:a16="http://schemas.microsoft.com/office/drawing/2014/main" id="{1CCF677F-025E-3681-FD6C-70B38BA82014}"/>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続く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883FBD75-B704-4E95-5C2F-90DD02E84E8E}"/>
              </a:ext>
            </a:extLst>
          </p:cNvPr>
          <p:cNvSpPr txBox="1"/>
          <p:nvPr/>
        </p:nvSpPr>
        <p:spPr>
          <a:xfrm>
            <a:off x="9743803" y="5805488"/>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❼</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D5DD3B68-9C06-657B-21BB-E35F44FD2060}"/>
              </a:ext>
            </a:extLst>
          </p:cNvPr>
          <p:cNvSpPr/>
          <p:nvPr/>
        </p:nvSpPr>
        <p:spPr>
          <a:xfrm>
            <a:off x="10105531" y="5841535"/>
            <a:ext cx="364617" cy="2606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1AD0ACB-E34A-12C0-EE11-4377AE44104D}"/>
              </a:ext>
            </a:extLst>
          </p:cNvPr>
          <p:cNvSpPr txBox="1"/>
          <p:nvPr/>
        </p:nvSpPr>
        <p:spPr>
          <a:xfrm>
            <a:off x="10159301" y="2678978"/>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❻</a:t>
            </a:r>
          </a:p>
        </p:txBody>
      </p:sp>
      <p:sp>
        <p:nvSpPr>
          <p:cNvPr id="2" name="角丸四角形 45">
            <a:extLst>
              <a:ext uri="{FF2B5EF4-FFF2-40B4-BE49-F238E27FC236}">
                <a16:creationId xmlns:a16="http://schemas.microsoft.com/office/drawing/2014/main" id="{ED80C23A-5D09-84F8-1CA4-EA3865F75A87}"/>
              </a:ext>
            </a:extLst>
          </p:cNvPr>
          <p:cNvSpPr/>
          <p:nvPr/>
        </p:nvSpPr>
        <p:spPr>
          <a:xfrm>
            <a:off x="7895121" y="2510973"/>
            <a:ext cx="1829466" cy="203627"/>
          </a:xfrm>
          <a:prstGeom prst="roundRect">
            <a:avLst>
              <a:gd name="adj" fmla="val 0"/>
            </a:avLst>
          </a:prstGeom>
          <a:solidFill>
            <a:srgbClr val="FFFC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rgbClr val="C00000"/>
                </a:solidFill>
                <a:latin typeface="BIZ UDPゴシック" panose="020B0400000000000000" pitchFamily="50" charset="-128"/>
                <a:ea typeface="BIZ UDPゴシック" panose="020B0400000000000000" pitchFamily="50" charset="-128"/>
              </a:rPr>
              <a:t>○○　請求書書式</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p:txBody>
      </p:sp>
      <p:sp>
        <p:nvSpPr>
          <p:cNvPr id="6" name="角丸四角形 45">
            <a:extLst>
              <a:ext uri="{FF2B5EF4-FFF2-40B4-BE49-F238E27FC236}">
                <a16:creationId xmlns:a16="http://schemas.microsoft.com/office/drawing/2014/main" id="{DDF34186-D711-46CB-491A-677B9A10E8A4}"/>
              </a:ext>
            </a:extLst>
          </p:cNvPr>
          <p:cNvSpPr/>
          <p:nvPr/>
        </p:nvSpPr>
        <p:spPr>
          <a:xfrm>
            <a:off x="7895121" y="2756167"/>
            <a:ext cx="1829466" cy="203627"/>
          </a:xfrm>
          <a:prstGeom prst="roundRect">
            <a:avLst>
              <a:gd name="adj" fmla="val 0"/>
            </a:avLst>
          </a:prstGeom>
          <a:solidFill>
            <a:srgbClr val="FFFC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rgbClr val="C00000"/>
                </a:solidFill>
                <a:latin typeface="BIZ UDPゴシック" panose="020B0400000000000000" pitchFamily="50" charset="-128"/>
                <a:ea typeface="BIZ UDPゴシック" panose="020B0400000000000000" pitchFamily="50" charset="-128"/>
              </a:rPr>
              <a:t>和泉市　請求書書式</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9687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6889570-24B1-57EA-AECB-049950D9B2A1}"/>
              </a:ext>
            </a:extLst>
          </p:cNvPr>
          <p:cNvPicPr>
            <a:picLocks noChangeAspect="1"/>
          </p:cNvPicPr>
          <p:nvPr/>
        </p:nvPicPr>
        <p:blipFill>
          <a:blip r:embed="rId3"/>
          <a:stretch>
            <a:fillRect/>
          </a:stretch>
        </p:blipFill>
        <p:spPr>
          <a:xfrm>
            <a:off x="6423927" y="823177"/>
            <a:ext cx="5351944" cy="5706263"/>
          </a:xfrm>
          <a:prstGeom prst="rect">
            <a:avLst/>
          </a:prstGeom>
          <a:ln>
            <a:solidFill>
              <a:schemeClr val="bg2">
                <a:lumMod val="75000"/>
              </a:schemeClr>
            </a:solidFill>
          </a:ln>
        </p:spPr>
      </p:pic>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おもて情報の作成</a:t>
              </a:r>
              <a:endParaRPr lang="ja-JP" altLang="en-US" sz="1200" b="1"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3</a:t>
              </a:r>
              <a:endParaRPr lang="ja-JP" altLang="en-US" sz="1200" dirty="0">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7E5F2368-8F38-9CDE-3B45-1A8C791B6522}"/>
              </a:ext>
            </a:extLst>
          </p:cNvPr>
          <p:cNvSpPr txBox="1"/>
          <p:nvPr/>
        </p:nvSpPr>
        <p:spPr>
          <a:xfrm>
            <a:off x="731072" y="1374455"/>
            <a:ext cx="5351944" cy="3923253"/>
          </a:xfrm>
          <a:prstGeom prst="rect">
            <a:avLst/>
          </a:prstGeom>
          <a:noFill/>
        </p:spPr>
        <p:txBody>
          <a:bodyPr wrap="square" rtlCol="0">
            <a:spAutoFit/>
          </a:bodyPr>
          <a:lstStyle/>
          <a:p>
            <a:pPr>
              <a:lnSpc>
                <a:spcPct val="150000"/>
              </a:lnSpc>
            </a:pPr>
            <a:r>
              <a:rPr lang="ja-JP" altLang="en-US" sz="1200" b="1" dirty="0">
                <a:latin typeface="BIZ UDPゴシック" panose="020B0400000000000000" pitchFamily="50" charset="-128"/>
                <a:ea typeface="BIZ UDPゴシック" panose="020B0400000000000000" pitchFamily="50" charset="-128"/>
              </a:rPr>
              <a:t>前頁に続いて、請求書情報の入力をします。</a:t>
            </a:r>
            <a:endParaRPr lang="en-US" altLang="ja-JP" sz="1200" b="1"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chemeClr val="accent5"/>
                </a:solidFill>
                <a:latin typeface="BIZ UDPゴシック" panose="020B0400000000000000" pitchFamily="50" charset="-128"/>
                <a:ea typeface="BIZ UDPゴシック" panose="020B0400000000000000" pitchFamily="50" charset="-128"/>
              </a:rPr>
              <a:t>❼　</a:t>
            </a:r>
            <a:r>
              <a:rPr lang="ja-JP" altLang="en-US" sz="1200" dirty="0">
                <a:latin typeface="BIZ UDPゴシック" panose="020B0400000000000000" pitchFamily="50" charset="-128"/>
                <a:ea typeface="BIZ UDPゴシック" panose="020B0400000000000000" pitchFamily="50" charset="-128"/>
              </a:rPr>
              <a:t> 「請求元」を選択　</a:t>
            </a:r>
            <a:r>
              <a:rPr lang="en-US" altLang="ja-JP" sz="1200" b="1" u="sng" dirty="0">
                <a:solidFill>
                  <a:schemeClr val="accent1"/>
                </a:solidFill>
                <a:latin typeface="BIZ UDPゴシック" panose="020B0400000000000000" pitchFamily="50" charset="-128"/>
                <a:ea typeface="BIZ UDPゴシック" panose="020B0400000000000000" pitchFamily="50" charset="-128"/>
              </a:rPr>
              <a:t>※P.13</a:t>
            </a:r>
            <a:r>
              <a:rPr lang="ja-JP" altLang="en-US" sz="1200" b="1" u="sng" dirty="0">
                <a:solidFill>
                  <a:schemeClr val="accent1"/>
                </a:solidFill>
                <a:latin typeface="BIZ UDPゴシック" panose="020B0400000000000000" pitchFamily="50" charset="-128"/>
                <a:ea typeface="BIZ UDPゴシック" panose="020B0400000000000000" pitchFamily="50" charset="-128"/>
              </a:rPr>
              <a:t>を対応した事業者様限定</a:t>
            </a:r>
            <a:endParaRPr lang="en-US" altLang="ja-JP" sz="1200" b="1" u="sng" dirty="0">
              <a:solidFill>
                <a:schemeClr val="accent1"/>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❽</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「件名」を入力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en-US" altLang="ja-JP" sz="1200" b="1" u="sng" dirty="0">
                <a:solidFill>
                  <a:srgbClr val="C00000"/>
                </a:solidFill>
                <a:latin typeface="BIZ UDPゴシック" panose="020B0400000000000000" pitchFamily="50" charset="-128"/>
                <a:ea typeface="BIZ UDPゴシック" panose="020B0400000000000000" pitchFamily="50" charset="-128"/>
              </a:rPr>
              <a:t>※</a:t>
            </a:r>
            <a:r>
              <a:rPr lang="ja-JP" altLang="en-US" sz="1200" b="1" u="sng" dirty="0">
                <a:solidFill>
                  <a:srgbClr val="C00000"/>
                </a:solidFill>
                <a:latin typeface="BIZ UDPゴシック" panose="020B0400000000000000" pitchFamily="50" charset="-128"/>
                <a:ea typeface="BIZ UDPゴシック" panose="020B0400000000000000" pitchFamily="50" charset="-128"/>
              </a:rPr>
              <a:t>委託料の場合は、契約名を件名に入力してください。</a:t>
            </a:r>
            <a:endParaRPr lang="en-US" altLang="ja-JP" sz="1200" b="1" u="sng"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en-US" altLang="ja-JP" sz="1200" b="1" u="sng" dirty="0">
                <a:solidFill>
                  <a:srgbClr val="C00000"/>
                </a:solidFill>
                <a:latin typeface="BIZ UDPゴシック" panose="020B0400000000000000" pitchFamily="50" charset="-128"/>
                <a:ea typeface="BIZ UDPゴシック" panose="020B0400000000000000" pitchFamily="50" charset="-128"/>
              </a:rPr>
              <a:t>※</a:t>
            </a:r>
            <a:r>
              <a:rPr lang="ja-JP" altLang="en-US" sz="1200" b="1" u="sng" dirty="0">
                <a:solidFill>
                  <a:srgbClr val="C00000"/>
                </a:solidFill>
                <a:latin typeface="BIZ UDPゴシック" panose="020B0400000000000000" pitchFamily="50" charset="-128"/>
                <a:ea typeface="BIZ UDPゴシック" panose="020B0400000000000000" pitchFamily="50" charset="-128"/>
              </a:rPr>
              <a:t>工事の場合は、前金払・部分払・竣工払のいずれかを件名の冒頭に入力してください。なお、物品の「発行先」はこども未来室を選択してください。</a:t>
            </a:r>
            <a:endParaRPr lang="en-US" altLang="ja-JP" sz="1200" b="1" u="sng"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❾　</a:t>
            </a:r>
            <a:r>
              <a:rPr lang="ja-JP" altLang="en-US" sz="1200" dirty="0">
                <a:latin typeface="BIZ UDPゴシック" panose="020B0400000000000000" pitchFamily="50" charset="-128"/>
                <a:ea typeface="BIZ UDPゴシック" panose="020B0400000000000000" pitchFamily="50" charset="-128"/>
              </a:rPr>
              <a:t>「入金方法」を選択</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❿</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「振込先」を確認・選択</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⓫　</a:t>
            </a:r>
            <a:r>
              <a:rPr lang="ja-JP" altLang="en-US" sz="1200" dirty="0">
                <a:latin typeface="BIZ UDPゴシック" panose="020B0400000000000000" pitchFamily="50" charset="-128"/>
                <a:ea typeface="BIZ UDPゴシック" panose="020B0400000000000000" pitchFamily="50" charset="-128"/>
              </a:rPr>
              <a:t>「備考」を入力</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en-US" altLang="ja-JP" sz="1200" b="1" u="sng" dirty="0">
                <a:solidFill>
                  <a:srgbClr val="C00000"/>
                </a:solidFill>
                <a:latin typeface="BIZ UDPゴシック" panose="020B0400000000000000" pitchFamily="50" charset="-128"/>
                <a:ea typeface="BIZ UDPゴシック" panose="020B0400000000000000" pitchFamily="50" charset="-128"/>
              </a:rPr>
              <a:t>※1</a:t>
            </a:r>
            <a:r>
              <a:rPr lang="ja-JP" altLang="en-US" sz="1200" b="1" u="sng" dirty="0">
                <a:solidFill>
                  <a:srgbClr val="C00000"/>
                </a:solidFill>
                <a:latin typeface="BIZ UDPゴシック" panose="020B0400000000000000" pitchFamily="50" charset="-128"/>
                <a:ea typeface="BIZ UDPゴシック" panose="020B0400000000000000" pitchFamily="50" charset="-128"/>
              </a:rPr>
              <a:t>担当者の氏名・連絡先を入力してください。</a:t>
            </a:r>
            <a:endParaRPr lang="en-US" altLang="ja-JP" sz="1200" b="1" u="sng"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en-US" altLang="ja-JP" sz="1200" b="1" u="sng" dirty="0">
                <a:solidFill>
                  <a:srgbClr val="C00000"/>
                </a:solidFill>
                <a:latin typeface="BIZ UDPゴシック" panose="020B0400000000000000" pitchFamily="50" charset="-128"/>
                <a:ea typeface="BIZ UDPゴシック" panose="020B0400000000000000" pitchFamily="50" charset="-128"/>
              </a:rPr>
              <a:t>※2</a:t>
            </a:r>
            <a:r>
              <a:rPr lang="ja-JP" altLang="en-US" sz="1200" b="1" u="sng" dirty="0">
                <a:solidFill>
                  <a:srgbClr val="C00000"/>
                </a:solidFill>
                <a:latin typeface="BIZ UDPゴシック" panose="020B0400000000000000" pitchFamily="50" charset="-128"/>
                <a:ea typeface="BIZ UDPゴシック" panose="020B0400000000000000" pitchFamily="50" charset="-128"/>
              </a:rPr>
              <a:t>幼稚園・保育園に対して、請求書を作成する場合は、園名を明記して</a:t>
            </a:r>
            <a:endParaRPr lang="en-US" altLang="ja-JP" sz="1200" b="1" u="sng"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b="1" dirty="0">
                <a:solidFill>
                  <a:srgbClr val="C00000"/>
                </a:solidFill>
                <a:latin typeface="BIZ UDPゴシック" panose="020B0400000000000000" pitchFamily="50" charset="-128"/>
                <a:ea typeface="BIZ UDPゴシック" panose="020B0400000000000000" pitchFamily="50" charset="-128"/>
              </a:rPr>
              <a:t>　　　</a:t>
            </a:r>
            <a:r>
              <a:rPr lang="ja-JP" altLang="en-US" sz="1200" b="1" u="sng" dirty="0">
                <a:solidFill>
                  <a:srgbClr val="C00000"/>
                </a:solidFill>
                <a:latin typeface="BIZ UDPゴシック" panose="020B0400000000000000" pitchFamily="50" charset="-128"/>
                <a:ea typeface="BIZ UDPゴシック" panose="020B0400000000000000" pitchFamily="50" charset="-128"/>
              </a:rPr>
              <a:t>ください</a:t>
            </a:r>
            <a:endParaRPr lang="en-US" altLang="ja-JP" sz="1200" b="1" u="sng"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en-US" altLang="ja-JP" sz="1200" b="1" u="sng" dirty="0">
                <a:solidFill>
                  <a:srgbClr val="C00000"/>
                </a:solidFill>
                <a:latin typeface="BIZ UDPゴシック" panose="020B0400000000000000" pitchFamily="50" charset="-128"/>
                <a:ea typeface="BIZ UDPゴシック" panose="020B0400000000000000" pitchFamily="50" charset="-128"/>
              </a:rPr>
              <a:t>※3</a:t>
            </a:r>
            <a:r>
              <a:rPr lang="ja-JP" altLang="en-US" sz="1200" b="1" u="sng" dirty="0">
                <a:solidFill>
                  <a:srgbClr val="C00000"/>
                </a:solidFill>
                <a:latin typeface="BIZ UDPゴシック" panose="020B0400000000000000" pitchFamily="50" charset="-128"/>
                <a:ea typeface="BIZ UDPゴシック" panose="020B0400000000000000" pitchFamily="50" charset="-128"/>
              </a:rPr>
              <a:t>添付資料を付ける場合は「添付あり」と入力してください。</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⓬　</a:t>
            </a:r>
            <a:r>
              <a:rPr lang="ja-JP" altLang="en-US" sz="1200" dirty="0">
                <a:latin typeface="BIZ UDPゴシック" panose="020B0400000000000000" pitchFamily="50" charset="-128"/>
                <a:ea typeface="BIZ UDPゴシック" panose="020B0400000000000000" pitchFamily="50" charset="-128"/>
              </a:rPr>
              <a:t>「明細を作成する」を選択して、明細画面を表示します。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0211A2C5-8B6D-B4BE-F0DF-83A37D7E4F97}"/>
              </a:ext>
            </a:extLst>
          </p:cNvPr>
          <p:cNvSpPr/>
          <p:nvPr/>
        </p:nvSpPr>
        <p:spPr>
          <a:xfrm>
            <a:off x="7673119" y="4378854"/>
            <a:ext cx="2853563" cy="12361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117A7370-3013-C441-2797-5FC73E162626}"/>
              </a:ext>
            </a:extLst>
          </p:cNvPr>
          <p:cNvSpPr/>
          <p:nvPr/>
        </p:nvSpPr>
        <p:spPr>
          <a:xfrm>
            <a:off x="7670354" y="4572468"/>
            <a:ext cx="2853562" cy="15703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F86A9151-1C10-1F34-A132-A58E24444F35}"/>
              </a:ext>
            </a:extLst>
          </p:cNvPr>
          <p:cNvSpPr/>
          <p:nvPr/>
        </p:nvSpPr>
        <p:spPr>
          <a:xfrm>
            <a:off x="7660231" y="4796436"/>
            <a:ext cx="4088366" cy="32897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095F855-D464-BC1E-27E9-E7FBDECD7416}"/>
              </a:ext>
            </a:extLst>
          </p:cNvPr>
          <p:cNvSpPr txBox="1"/>
          <p:nvPr/>
        </p:nvSpPr>
        <p:spPr>
          <a:xfrm>
            <a:off x="7378543" y="4527004"/>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❾</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90CBDFB-B5A3-36D3-E7BB-CE93DD396180}"/>
              </a:ext>
            </a:extLst>
          </p:cNvPr>
          <p:cNvSpPr txBox="1"/>
          <p:nvPr/>
        </p:nvSpPr>
        <p:spPr>
          <a:xfrm>
            <a:off x="7372820" y="4818995"/>
            <a:ext cx="364202" cy="307777"/>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❿</a:t>
            </a:r>
          </a:p>
        </p:txBody>
      </p:sp>
      <p:sp>
        <p:nvSpPr>
          <p:cNvPr id="29" name="正方形/長方形 28">
            <a:extLst>
              <a:ext uri="{FF2B5EF4-FFF2-40B4-BE49-F238E27FC236}">
                <a16:creationId xmlns:a16="http://schemas.microsoft.com/office/drawing/2014/main" id="{44D422C8-D47F-6F1C-CAF2-10A008781F3D}"/>
              </a:ext>
            </a:extLst>
          </p:cNvPr>
          <p:cNvSpPr/>
          <p:nvPr/>
        </p:nvSpPr>
        <p:spPr>
          <a:xfrm>
            <a:off x="10677259" y="1638610"/>
            <a:ext cx="1077638" cy="22192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F03ACE1-B62C-90EA-1124-26F23CEC4E33}"/>
              </a:ext>
            </a:extLst>
          </p:cNvPr>
          <p:cNvSpPr txBox="1"/>
          <p:nvPr/>
        </p:nvSpPr>
        <p:spPr>
          <a:xfrm>
            <a:off x="10505467" y="1379189"/>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⓬</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26EE4DAC-5278-867E-E108-FAAEDDA6A285}"/>
              </a:ext>
            </a:extLst>
          </p:cNvPr>
          <p:cNvSpPr/>
          <p:nvPr/>
        </p:nvSpPr>
        <p:spPr>
          <a:xfrm>
            <a:off x="7651371" y="6333484"/>
            <a:ext cx="1070304" cy="121620"/>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58BD7E47-D097-98A7-3354-308F9F125A46}"/>
              </a:ext>
            </a:extLst>
          </p:cNvPr>
          <p:cNvSpPr txBox="1"/>
          <p:nvPr/>
        </p:nvSpPr>
        <p:spPr>
          <a:xfrm>
            <a:off x="396520" y="5436067"/>
            <a:ext cx="4781335" cy="1153264"/>
          </a:xfrm>
          <a:prstGeom prst="rect">
            <a:avLst/>
          </a:prstGeom>
          <a:noFill/>
          <a:ln>
            <a:solidFill>
              <a:schemeClr val="accent5"/>
            </a:solidFill>
          </a:ln>
        </p:spPr>
        <p:txBody>
          <a:bodyPr wrap="square" rtlCol="0">
            <a:spAutoFit/>
          </a:bodyPr>
          <a:lstStyle/>
          <a:p>
            <a:pPr>
              <a:lnSpc>
                <a:spcPct val="150000"/>
              </a:lnSpc>
            </a:pPr>
            <a:r>
              <a:rPr lang="ja-JP" altLang="en-US" sz="1200" dirty="0">
                <a:solidFill>
                  <a:schemeClr val="accent5"/>
                </a:solidFill>
                <a:latin typeface="BIZ UDPゴシック" panose="020B0400000000000000" pitchFamily="50" charset="-128"/>
                <a:ea typeface="BIZ UDPゴシック" panose="020B0400000000000000" pitchFamily="50" charset="-128"/>
              </a:rPr>
              <a:t>⓭　</a:t>
            </a:r>
            <a:r>
              <a:rPr lang="ja-JP" altLang="ja-JP" sz="1200" dirty="0">
                <a:solidFill>
                  <a:schemeClr val="accent5"/>
                </a:solidFill>
                <a:latin typeface="BIZ UDPゴシック" panose="020B0400000000000000" pitchFamily="50" charset="-128"/>
                <a:ea typeface="BIZ UDPゴシック" panose="020B0400000000000000" pitchFamily="50" charset="-128"/>
              </a:rPr>
              <a:t>請求書以外の</a:t>
            </a:r>
            <a:r>
              <a:rPr lang="ja-JP" altLang="en-US" sz="1200" dirty="0">
                <a:solidFill>
                  <a:schemeClr val="accent5"/>
                </a:solidFill>
                <a:latin typeface="BIZ UDPゴシック" panose="020B0400000000000000" pitchFamily="50" charset="-128"/>
                <a:ea typeface="BIZ UDPゴシック" panose="020B0400000000000000" pitchFamily="50" charset="-128"/>
              </a:rPr>
              <a:t>添付機能</a:t>
            </a:r>
            <a:endParaRPr lang="en-US" altLang="ja-JP" sz="1200" dirty="0">
              <a:solidFill>
                <a:schemeClr val="accent5"/>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従来の方法で提出した関連帳票を電子請求書に添付いただくことが可能です。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明細情報については</a:t>
            </a:r>
            <a:r>
              <a:rPr lang="en-US" altLang="ja-JP" sz="1200" dirty="0">
                <a:latin typeface="BIZ UDPゴシック" panose="020B0400000000000000" pitchFamily="50" charset="-128"/>
                <a:ea typeface="BIZ UDPゴシック" panose="020B0400000000000000" pitchFamily="50" charset="-128"/>
              </a:rPr>
              <a:t>P22</a:t>
            </a:r>
            <a:r>
              <a:rPr lang="ja-JP" altLang="en-US" sz="1200" dirty="0">
                <a:latin typeface="BIZ UDPゴシック" panose="020B0400000000000000" pitchFamily="50" charset="-128"/>
                <a:ea typeface="BIZ UDPゴシック" panose="020B0400000000000000" pitchFamily="50" charset="-128"/>
              </a:rPr>
              <a:t>の手順に沿って画面から入力してください。</a:t>
            </a:r>
            <a:endParaRPr lang="en-US" altLang="ja-JP"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0EFA7B21-60A2-B21A-B62C-A689118E2BDA}"/>
              </a:ext>
            </a:extLst>
          </p:cNvPr>
          <p:cNvSpPr txBox="1"/>
          <p:nvPr/>
        </p:nvSpPr>
        <p:spPr>
          <a:xfrm>
            <a:off x="7366530" y="6267127"/>
            <a:ext cx="364202" cy="307777"/>
          </a:xfrm>
          <a:prstGeom prst="rect">
            <a:avLst/>
          </a:prstGeom>
          <a:noFill/>
        </p:spPr>
        <p:txBody>
          <a:bodyPr wrap="none" rtlCol="0">
            <a:spAutoFit/>
          </a:bodyPr>
          <a:lstStyle/>
          <a:p>
            <a:r>
              <a:rPr kumimoji="1" lang="ja-JP" altLang="en-US" sz="1400" dirty="0">
                <a:solidFill>
                  <a:schemeClr val="accent5"/>
                </a:solidFill>
                <a:latin typeface="BIZ UDPゴシック" panose="020B0400000000000000" pitchFamily="50" charset="-128"/>
                <a:ea typeface="BIZ UDPゴシック" panose="020B0400000000000000" pitchFamily="50" charset="-128"/>
              </a:rPr>
              <a:t>⓭</a:t>
            </a:r>
          </a:p>
        </p:txBody>
      </p:sp>
      <p:cxnSp>
        <p:nvCxnSpPr>
          <p:cNvPr id="44" name="コネクタ: カギ線 43">
            <a:extLst>
              <a:ext uri="{FF2B5EF4-FFF2-40B4-BE49-F238E27FC236}">
                <a16:creationId xmlns:a16="http://schemas.microsoft.com/office/drawing/2014/main" id="{B84DAE70-C19E-2057-7508-07CE44BEC505}"/>
              </a:ext>
            </a:extLst>
          </p:cNvPr>
          <p:cNvCxnSpPr>
            <a:cxnSpLocks/>
            <a:stCxn id="36" idx="3"/>
          </p:cNvCxnSpPr>
          <p:nvPr/>
        </p:nvCxnSpPr>
        <p:spPr>
          <a:xfrm>
            <a:off x="5177855" y="6012699"/>
            <a:ext cx="2188675" cy="39719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矢印: 下 45">
            <a:extLst>
              <a:ext uri="{FF2B5EF4-FFF2-40B4-BE49-F238E27FC236}">
                <a16:creationId xmlns:a16="http://schemas.microsoft.com/office/drawing/2014/main" id="{90E32B50-29BB-A38E-4BFD-05A8A213F697}"/>
              </a:ext>
            </a:extLst>
          </p:cNvPr>
          <p:cNvSpPr/>
          <p:nvPr/>
        </p:nvSpPr>
        <p:spPr>
          <a:xfrm>
            <a:off x="10736720" y="6455357"/>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続く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2C1D032F-31EC-A328-E26F-A96DC3AC345A}"/>
              </a:ext>
            </a:extLst>
          </p:cNvPr>
          <p:cNvSpPr/>
          <p:nvPr/>
        </p:nvSpPr>
        <p:spPr>
          <a:xfrm>
            <a:off x="520939" y="0"/>
            <a:ext cx="8525407"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請求書おもて　　＜画面入力で作成・発行＞</a:t>
            </a:r>
            <a:endParaRPr lang="en-US" altLang="ja-JP" sz="20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B073CCE-F640-DED0-1805-8A498A976DF2}"/>
              </a:ext>
            </a:extLst>
          </p:cNvPr>
          <p:cNvSpPr txBox="1"/>
          <p:nvPr/>
        </p:nvSpPr>
        <p:spPr>
          <a:xfrm>
            <a:off x="6267635" y="496418"/>
            <a:ext cx="184731" cy="369332"/>
          </a:xfrm>
          <a:prstGeom prst="rect">
            <a:avLst/>
          </a:prstGeom>
          <a:noFill/>
        </p:spPr>
        <p:txBody>
          <a:bodyPr wrap="none" rtlCol="0">
            <a:sp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7D502D2-33EC-1E15-BE9A-B298A637150C}"/>
              </a:ext>
            </a:extLst>
          </p:cNvPr>
          <p:cNvSpPr/>
          <p:nvPr/>
        </p:nvSpPr>
        <p:spPr>
          <a:xfrm>
            <a:off x="7369157" y="4367098"/>
            <a:ext cx="225816" cy="157032"/>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5458F01-F364-97E2-2E58-6ABD4EAFCAC4}"/>
              </a:ext>
            </a:extLst>
          </p:cNvPr>
          <p:cNvSpPr txBox="1"/>
          <p:nvPr/>
        </p:nvSpPr>
        <p:spPr>
          <a:xfrm>
            <a:off x="7366530" y="4298779"/>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❽</a:t>
            </a:r>
            <a:endParaRPr lang="en-US" altLang="ja-JP" sz="1400" dirty="0">
              <a:solidFill>
                <a:srgbClr val="C00000"/>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5E83BE3-38EB-1B14-7246-9F971F7E10AA}"/>
              </a:ext>
            </a:extLst>
          </p:cNvPr>
          <p:cNvSpPr txBox="1"/>
          <p:nvPr/>
        </p:nvSpPr>
        <p:spPr>
          <a:xfrm>
            <a:off x="7366530" y="6033103"/>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⓫</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6868AB5B-DED9-400F-0D05-DAC31A1ED0F6}"/>
              </a:ext>
            </a:extLst>
          </p:cNvPr>
          <p:cNvSpPr/>
          <p:nvPr/>
        </p:nvSpPr>
        <p:spPr>
          <a:xfrm>
            <a:off x="10188300" y="5162207"/>
            <a:ext cx="2013539" cy="1247685"/>
          </a:xfrm>
          <a:prstGeom prst="rect">
            <a:avLst/>
          </a:prstGeom>
          <a:solidFill>
            <a:schemeClr val="accent4">
              <a:lumMod val="20000"/>
              <a:lumOff val="80000"/>
            </a:scheme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1600"/>
              </a:lnSpc>
            </a:pPr>
            <a:r>
              <a:rPr kumimoji="1" lang="en-US" altLang="ja-JP" sz="900" dirty="0">
                <a:solidFill>
                  <a:srgbClr val="C00000"/>
                </a:solidFill>
                <a:latin typeface="BIZ UDPゴシック" panose="020B0400000000000000" pitchFamily="50" charset="-128"/>
                <a:ea typeface="BIZ UDPゴシック" panose="020B0400000000000000" pitchFamily="50" charset="-128"/>
              </a:rPr>
              <a:t>※1</a:t>
            </a:r>
          </a:p>
          <a:p>
            <a:pPr>
              <a:lnSpc>
                <a:spcPts val="1600"/>
              </a:lnSpc>
            </a:pPr>
            <a:r>
              <a:rPr lang="ja-JP" altLang="en-US" sz="900" dirty="0">
                <a:solidFill>
                  <a:srgbClr val="C00000"/>
                </a:solidFill>
                <a:latin typeface="BIZ UDPゴシック" panose="020B0400000000000000" pitchFamily="50" charset="-128"/>
                <a:ea typeface="BIZ UDPゴシック" panose="020B0400000000000000" pitchFamily="50" charset="-128"/>
              </a:rPr>
              <a:t>担当者 ●● ●●</a:t>
            </a:r>
            <a:endParaRPr lang="en-US" altLang="ja-JP" sz="900"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en-US" altLang="ja-JP" sz="900" dirty="0">
                <a:solidFill>
                  <a:srgbClr val="C00000"/>
                </a:solidFill>
                <a:latin typeface="BIZ UDPゴシック" panose="020B0400000000000000" pitchFamily="50" charset="-128"/>
                <a:ea typeface="BIZ UDPゴシック" panose="020B0400000000000000" pitchFamily="50" charset="-128"/>
              </a:rPr>
              <a:t>TEL</a:t>
            </a:r>
            <a:r>
              <a:rPr lang="ja-JP" altLang="en-US" sz="900" dirty="0">
                <a:solidFill>
                  <a:srgbClr val="C00000"/>
                </a:solidFill>
                <a:latin typeface="BIZ UDPゴシック" panose="020B0400000000000000" pitchFamily="50" charset="-128"/>
                <a:ea typeface="BIZ UDPゴシック" panose="020B0400000000000000" pitchFamily="50" charset="-128"/>
              </a:rPr>
              <a:t>●●</a:t>
            </a:r>
            <a:r>
              <a:rPr lang="en-US" altLang="ja-JP" sz="900" dirty="0">
                <a:solidFill>
                  <a:srgbClr val="C00000"/>
                </a:solidFill>
                <a:latin typeface="BIZ UDPゴシック" panose="020B0400000000000000" pitchFamily="50" charset="-128"/>
                <a:ea typeface="BIZ UDPゴシック" panose="020B0400000000000000" pitchFamily="50" charset="-128"/>
              </a:rPr>
              <a:t>-</a:t>
            </a:r>
            <a:r>
              <a:rPr lang="ja-JP" altLang="en-US" sz="900" dirty="0">
                <a:solidFill>
                  <a:srgbClr val="C00000"/>
                </a:solidFill>
                <a:latin typeface="BIZ UDPゴシック" panose="020B0400000000000000" pitchFamily="50" charset="-128"/>
                <a:ea typeface="BIZ UDPゴシック" panose="020B0400000000000000" pitchFamily="50" charset="-128"/>
              </a:rPr>
              <a:t>●●●●</a:t>
            </a:r>
            <a:r>
              <a:rPr lang="en-US" altLang="ja-JP" sz="900" dirty="0">
                <a:solidFill>
                  <a:srgbClr val="C00000"/>
                </a:solidFill>
                <a:latin typeface="BIZ UDPゴシック" panose="020B0400000000000000" pitchFamily="50" charset="-128"/>
                <a:ea typeface="BIZ UDPゴシック" panose="020B0400000000000000" pitchFamily="50" charset="-128"/>
              </a:rPr>
              <a:t>-</a:t>
            </a:r>
            <a:r>
              <a:rPr lang="ja-JP" altLang="en-US" sz="900" dirty="0">
                <a:solidFill>
                  <a:srgbClr val="C00000"/>
                </a:solidFill>
                <a:latin typeface="BIZ UDPゴシック" panose="020B0400000000000000" pitchFamily="50" charset="-128"/>
                <a:ea typeface="BIZ UDPゴシック" panose="020B0400000000000000" pitchFamily="50" charset="-128"/>
              </a:rPr>
              <a:t>●●●●</a:t>
            </a:r>
            <a:endParaRPr lang="en-US" altLang="ja-JP" sz="900"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en-US" altLang="ja-JP" sz="900" dirty="0">
                <a:solidFill>
                  <a:srgbClr val="C00000"/>
                </a:solidFill>
                <a:latin typeface="BIZ UDPゴシック" panose="020B0400000000000000" pitchFamily="50" charset="-128"/>
                <a:ea typeface="BIZ UDPゴシック" panose="020B0400000000000000" pitchFamily="50" charset="-128"/>
              </a:rPr>
              <a:t>※2</a:t>
            </a:r>
            <a:r>
              <a:rPr lang="ja-JP" altLang="en-US" sz="900" dirty="0">
                <a:solidFill>
                  <a:srgbClr val="C00000"/>
                </a:solidFill>
                <a:latin typeface="BIZ UDPゴシック" panose="020B0400000000000000" pitchFamily="50" charset="-128"/>
                <a:ea typeface="BIZ UDPゴシック" panose="020B0400000000000000" pitchFamily="50" charset="-128"/>
              </a:rPr>
              <a:t>　●●園</a:t>
            </a:r>
            <a:endParaRPr lang="en-US" altLang="ja-JP" sz="900"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en-US" altLang="ja-JP" sz="900" dirty="0">
                <a:solidFill>
                  <a:srgbClr val="C00000"/>
                </a:solidFill>
                <a:latin typeface="BIZ UDPゴシック" panose="020B0400000000000000" pitchFamily="50" charset="-128"/>
                <a:ea typeface="BIZ UDPゴシック" panose="020B0400000000000000" pitchFamily="50" charset="-128"/>
              </a:rPr>
              <a:t>※3</a:t>
            </a:r>
            <a:r>
              <a:rPr lang="ja-JP" altLang="en-US" sz="900" dirty="0">
                <a:solidFill>
                  <a:srgbClr val="C00000"/>
                </a:solidFill>
                <a:latin typeface="BIZ UDPゴシック" panose="020B0400000000000000" pitchFamily="50" charset="-128"/>
                <a:ea typeface="BIZ UDPゴシック" panose="020B0400000000000000" pitchFamily="50" charset="-128"/>
              </a:rPr>
              <a:t>　添付あり</a:t>
            </a:r>
            <a:endParaRPr lang="en-US" altLang="ja-JP" sz="900" dirty="0">
              <a:solidFill>
                <a:srgbClr val="C00000"/>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F7C5C2FA-05CD-A61B-9904-7F533B9727CF}"/>
              </a:ext>
            </a:extLst>
          </p:cNvPr>
          <p:cNvSpPr/>
          <p:nvPr/>
        </p:nvSpPr>
        <p:spPr>
          <a:xfrm>
            <a:off x="7651371" y="2974827"/>
            <a:ext cx="1070304" cy="870398"/>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25CFA02-C5FC-D332-39F8-4A5E6237E794}"/>
              </a:ext>
            </a:extLst>
          </p:cNvPr>
          <p:cNvSpPr txBox="1"/>
          <p:nvPr/>
        </p:nvSpPr>
        <p:spPr>
          <a:xfrm>
            <a:off x="7366530" y="2966475"/>
            <a:ext cx="364202" cy="307777"/>
          </a:xfrm>
          <a:prstGeom prst="rect">
            <a:avLst/>
          </a:prstGeom>
          <a:noFill/>
        </p:spPr>
        <p:txBody>
          <a:bodyPr wrap="none" rtlCol="0">
            <a:spAutoFit/>
          </a:bodyPr>
          <a:lstStyle/>
          <a:p>
            <a:r>
              <a:rPr lang="ja-JP" altLang="en-US" sz="1400" dirty="0">
                <a:solidFill>
                  <a:schemeClr val="accent5"/>
                </a:solidFill>
                <a:latin typeface="BIZ UDPゴシック" panose="020B0400000000000000" pitchFamily="50" charset="-128"/>
                <a:ea typeface="BIZ UDPゴシック" panose="020B0400000000000000" pitchFamily="50" charset="-128"/>
              </a:rPr>
              <a:t>❼</a:t>
            </a:r>
            <a:endParaRPr kumimoji="1" lang="ja-JP" altLang="en-US" sz="1400" dirty="0">
              <a:solidFill>
                <a:schemeClr val="accent5"/>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79A0B7B6-0BDB-1655-30C1-12FA9DE94C15}"/>
              </a:ext>
            </a:extLst>
          </p:cNvPr>
          <p:cNvSpPr/>
          <p:nvPr/>
        </p:nvSpPr>
        <p:spPr>
          <a:xfrm>
            <a:off x="7673119" y="6052634"/>
            <a:ext cx="2202401" cy="28824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cxnSp>
        <p:nvCxnSpPr>
          <p:cNvPr id="21" name="直線コネクタ 20">
            <a:extLst>
              <a:ext uri="{FF2B5EF4-FFF2-40B4-BE49-F238E27FC236}">
                <a16:creationId xmlns:a16="http://schemas.microsoft.com/office/drawing/2014/main" id="{1159EE48-E5D8-5C26-E08A-E1826F8FFA8B}"/>
              </a:ext>
            </a:extLst>
          </p:cNvPr>
          <p:cNvCxnSpPr>
            <a:cxnSpLocks/>
          </p:cNvCxnSpPr>
          <p:nvPr/>
        </p:nvCxnSpPr>
        <p:spPr>
          <a:xfrm flipV="1">
            <a:off x="9875520" y="5162207"/>
            <a:ext cx="332386" cy="8904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703F2F9-4A5B-6BAB-EAB8-51C36955E76A}"/>
              </a:ext>
            </a:extLst>
          </p:cNvPr>
          <p:cNvCxnSpPr>
            <a:cxnSpLocks/>
          </p:cNvCxnSpPr>
          <p:nvPr/>
        </p:nvCxnSpPr>
        <p:spPr>
          <a:xfrm>
            <a:off x="9886394" y="6340880"/>
            <a:ext cx="332386" cy="5341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65194C49-0E45-5BA8-2FB9-A6F567B96B30}"/>
              </a:ext>
            </a:extLst>
          </p:cNvPr>
          <p:cNvSpPr/>
          <p:nvPr/>
        </p:nvSpPr>
        <p:spPr>
          <a:xfrm>
            <a:off x="10218780" y="2514072"/>
            <a:ext cx="1611315" cy="1080034"/>
          </a:xfrm>
          <a:prstGeom prst="rect">
            <a:avLst/>
          </a:prstGeom>
          <a:solidFill>
            <a:schemeClr val="accent4">
              <a:lumMod val="20000"/>
              <a:lumOff val="80000"/>
            </a:schemeClr>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1600"/>
              </a:lnSpc>
            </a:pPr>
            <a:r>
              <a:rPr lang="en-US" altLang="ja-JP" sz="900" dirty="0">
                <a:solidFill>
                  <a:srgbClr val="C00000"/>
                </a:solidFill>
                <a:latin typeface="BIZ UDPゴシック" panose="020B0400000000000000" pitchFamily="50" charset="-128"/>
                <a:ea typeface="BIZ UDPゴシック" panose="020B0400000000000000" pitchFamily="50" charset="-128"/>
              </a:rPr>
              <a:t>※</a:t>
            </a:r>
            <a:r>
              <a:rPr lang="ja-JP" altLang="en-US" sz="900" b="1" u="sng" dirty="0">
                <a:solidFill>
                  <a:srgbClr val="C00000"/>
                </a:solidFill>
                <a:latin typeface="BIZ UDPゴシック" panose="020B0400000000000000" pitchFamily="50" charset="-128"/>
                <a:ea typeface="BIZ UDPゴシック" panose="020B0400000000000000" pitchFamily="50" charset="-128"/>
              </a:rPr>
              <a:t>委託料の場合は、契約名　　　</a:t>
            </a:r>
            <a:endParaRPr lang="en-US" altLang="ja-JP" sz="900" b="1" u="sng"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ja-JP" altLang="en-US" sz="900" b="1" dirty="0">
                <a:solidFill>
                  <a:srgbClr val="C00000"/>
                </a:solidFill>
                <a:latin typeface="BIZ UDPゴシック" panose="020B0400000000000000" pitchFamily="50" charset="-128"/>
                <a:ea typeface="BIZ UDPゴシック" panose="020B0400000000000000" pitchFamily="50" charset="-128"/>
              </a:rPr>
              <a:t>　　</a:t>
            </a:r>
            <a:r>
              <a:rPr lang="ja-JP" altLang="en-US" sz="900" b="1" u="sng" dirty="0">
                <a:solidFill>
                  <a:srgbClr val="C00000"/>
                </a:solidFill>
                <a:latin typeface="BIZ UDPゴシック" panose="020B0400000000000000" pitchFamily="50" charset="-128"/>
                <a:ea typeface="BIZ UDPゴシック" panose="020B0400000000000000" pitchFamily="50" charset="-128"/>
              </a:rPr>
              <a:t>を入力</a:t>
            </a:r>
            <a:endParaRPr lang="en-US" altLang="ja-JP" sz="900" b="1" u="sng"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en-US" altLang="ja-JP" sz="900" b="1" u="sng" dirty="0">
                <a:solidFill>
                  <a:srgbClr val="C00000"/>
                </a:solidFill>
                <a:latin typeface="BIZ UDPゴシック" panose="020B0400000000000000" pitchFamily="50" charset="-128"/>
                <a:ea typeface="BIZ UDPゴシック" panose="020B0400000000000000" pitchFamily="50" charset="-128"/>
              </a:rPr>
              <a:t>※</a:t>
            </a:r>
            <a:r>
              <a:rPr lang="ja-JP" altLang="en-US" sz="900" b="1" u="sng" dirty="0">
                <a:solidFill>
                  <a:srgbClr val="C00000"/>
                </a:solidFill>
                <a:latin typeface="BIZ UDPゴシック" panose="020B0400000000000000" pitchFamily="50" charset="-128"/>
                <a:ea typeface="BIZ UDPゴシック" panose="020B0400000000000000" pitchFamily="50" charset="-128"/>
              </a:rPr>
              <a:t>工事の場合は、前金払・部　</a:t>
            </a:r>
            <a:endParaRPr lang="en-US" altLang="ja-JP" sz="900" b="1" u="sng"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ja-JP" altLang="en-US" sz="900" b="1" dirty="0">
                <a:solidFill>
                  <a:srgbClr val="C00000"/>
                </a:solidFill>
                <a:latin typeface="BIZ UDPゴシック" panose="020B0400000000000000" pitchFamily="50" charset="-128"/>
                <a:ea typeface="BIZ UDPゴシック" panose="020B0400000000000000" pitchFamily="50" charset="-128"/>
              </a:rPr>
              <a:t>　 </a:t>
            </a:r>
            <a:r>
              <a:rPr lang="ja-JP" altLang="en-US" sz="900" b="1" u="sng" dirty="0">
                <a:solidFill>
                  <a:srgbClr val="C00000"/>
                </a:solidFill>
                <a:latin typeface="BIZ UDPゴシック" panose="020B0400000000000000" pitchFamily="50" charset="-128"/>
                <a:ea typeface="BIZ UDPゴシック" panose="020B0400000000000000" pitchFamily="50" charset="-128"/>
              </a:rPr>
              <a:t>分払・竣工払のいずれかを</a:t>
            </a:r>
            <a:endParaRPr lang="en-US" altLang="ja-JP" sz="900" b="1" u="sng" dirty="0">
              <a:solidFill>
                <a:srgbClr val="C00000"/>
              </a:solidFill>
              <a:latin typeface="BIZ UDPゴシック" panose="020B0400000000000000" pitchFamily="50" charset="-128"/>
              <a:ea typeface="BIZ UDPゴシック" panose="020B0400000000000000" pitchFamily="50" charset="-128"/>
            </a:endParaRPr>
          </a:p>
          <a:p>
            <a:pPr>
              <a:lnSpc>
                <a:spcPts val="1600"/>
              </a:lnSpc>
            </a:pPr>
            <a:r>
              <a:rPr lang="ja-JP" altLang="en-US" sz="900" b="1" dirty="0">
                <a:solidFill>
                  <a:srgbClr val="C00000"/>
                </a:solidFill>
                <a:latin typeface="BIZ UDPゴシック" panose="020B0400000000000000" pitchFamily="50" charset="-128"/>
                <a:ea typeface="BIZ UDPゴシック" panose="020B0400000000000000" pitchFamily="50" charset="-128"/>
              </a:rPr>
              <a:t/>
            </a:r>
            <a:r>
              <a:rPr lang="ja-JP" altLang="en-US" sz="900" b="1" u="sng" dirty="0">
                <a:solidFill>
                  <a:srgbClr val="C00000"/>
                </a:solidFill>
                <a:latin typeface="BIZ UDPゴシック" panose="020B0400000000000000" pitchFamily="50" charset="-128"/>
                <a:ea typeface="BIZ UDPゴシック" panose="020B0400000000000000" pitchFamily="50" charset="-128"/>
              </a:rPr>
              <a:t>件名の冒頭に入力</a:t>
            </a:r>
            <a:endParaRPr lang="en-US" altLang="ja-JP" sz="900" b="1" u="sng" dirty="0">
              <a:solidFill>
                <a:srgbClr val="C00000"/>
              </a:solidFill>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4FC18606-62B5-4F76-6933-BB21BE5D257D}"/>
              </a:ext>
            </a:extLst>
          </p:cNvPr>
          <p:cNvCxnSpPr>
            <a:cxnSpLocks/>
          </p:cNvCxnSpPr>
          <p:nvPr/>
        </p:nvCxnSpPr>
        <p:spPr>
          <a:xfrm flipV="1">
            <a:off x="7678378" y="3594106"/>
            <a:ext cx="2540402" cy="7224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CCA8171-BD2A-66C7-743E-F9C0888ED891}"/>
              </a:ext>
            </a:extLst>
          </p:cNvPr>
          <p:cNvCxnSpPr>
            <a:cxnSpLocks/>
          </p:cNvCxnSpPr>
          <p:nvPr/>
        </p:nvCxnSpPr>
        <p:spPr>
          <a:xfrm flipV="1">
            <a:off x="10523916" y="3594106"/>
            <a:ext cx="1306179" cy="7703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02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明細情報の作成</a:t>
              </a:r>
              <a:endParaRPr lang="ja-JP" altLang="en-US" sz="1200" b="1"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4</a:t>
              </a:r>
              <a:endParaRPr lang="ja-JP" altLang="en-US" sz="1200" dirty="0">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7E5F2368-8F38-9CDE-3B45-1A8C791B6522}"/>
              </a:ext>
            </a:extLst>
          </p:cNvPr>
          <p:cNvSpPr txBox="1"/>
          <p:nvPr/>
        </p:nvSpPr>
        <p:spPr>
          <a:xfrm>
            <a:off x="723012" y="1346063"/>
            <a:ext cx="4631413" cy="5329408"/>
          </a:xfrm>
          <a:prstGeom prst="rect">
            <a:avLst/>
          </a:prstGeom>
          <a:noFill/>
        </p:spPr>
        <p:txBody>
          <a:bodyPr wrap="square" rtlCol="0">
            <a:spAutoFit/>
          </a:bodyPr>
          <a:lstStyle/>
          <a:p>
            <a:pPr>
              <a:lnSpc>
                <a:spcPct val="150000"/>
              </a:lnSpc>
            </a:pPr>
            <a:r>
              <a:rPr lang="ja-JP" altLang="en-US" sz="1200" b="1" dirty="0">
                <a:latin typeface="BIZ UDPゴシック" panose="020B0400000000000000" pitchFamily="50" charset="-128"/>
                <a:ea typeface="BIZ UDPゴシック" panose="020B0400000000000000" pitchFamily="50" charset="-128"/>
              </a:rPr>
              <a:t>前頁に続いて明細を作成します。</a:t>
            </a:r>
            <a:endParaRPr lang="en-US" altLang="ja-JP" sz="1200" b="1"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⓭</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「明細」を入力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明細を２行作成したサンプル画面です。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⓮　</a:t>
            </a:r>
            <a:r>
              <a:rPr lang="ja-JP" altLang="en-US" sz="1200" dirty="0">
                <a:latin typeface="BIZ UDPゴシック" panose="020B0400000000000000" pitchFamily="50" charset="-128"/>
                <a:ea typeface="BIZ UDPゴシック" panose="020B0400000000000000" pitchFamily="50" charset="-128"/>
              </a:rPr>
              <a:t>「明細を追加する」を選択して、明細行を追加できます。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chemeClr val="accent5"/>
                </a:solidFill>
                <a:latin typeface="BIZ UDPゴシック" panose="020B0400000000000000" pitchFamily="50" charset="-128"/>
                <a:ea typeface="BIZ UDPゴシック" panose="020B0400000000000000" pitchFamily="50" charset="-128"/>
              </a:rPr>
              <a:t>⓯</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「税区分」「税率」を選択します。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chemeClr val="accent5"/>
                </a:solidFill>
                <a:latin typeface="BIZ UDPゴシック" panose="020B0400000000000000" pitchFamily="50" charset="-128"/>
                <a:ea typeface="BIZ UDPゴシック" panose="020B0400000000000000" pitchFamily="50" charset="-128"/>
              </a:rPr>
              <a:t>⓰　　</a:t>
            </a:r>
            <a:r>
              <a:rPr lang="ja-JP" altLang="en-US" sz="1200" dirty="0">
                <a:latin typeface="BIZ UDPゴシック" panose="020B0400000000000000" pitchFamily="50" charset="-128"/>
                <a:ea typeface="BIZ UDPゴシック" panose="020B0400000000000000" pitchFamily="50" charset="-128"/>
              </a:rPr>
              <a:t>明細を入力すると「今回請求金額」が自動計算されます。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⓱　</a:t>
            </a:r>
            <a:r>
              <a:rPr lang="ja-JP" altLang="en-US" sz="1200" dirty="0">
                <a:latin typeface="BIZ UDPゴシック" panose="020B0400000000000000" pitchFamily="50" charset="-128"/>
                <a:ea typeface="BIZ UDPゴシック" panose="020B0400000000000000" pitchFamily="50" charset="-128"/>
              </a:rPr>
              <a:t>「発行開始日時」を指定します。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⓲</a:t>
            </a:r>
            <a:r>
              <a:rPr lang="ja-JP" altLang="en-US" sz="1200" dirty="0">
                <a:latin typeface="BIZ UDPゴシック" panose="020B0400000000000000" pitchFamily="50" charset="-128"/>
                <a:ea typeface="BIZ UDPゴシック" panose="020B0400000000000000" pitchFamily="50" charset="-128"/>
              </a:rPr>
              <a:t>　「発行予約する」で発行準備完了します。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請求書の取り消しや削除について</a:t>
            </a:r>
            <a:r>
              <a:rPr lang="en-US" altLang="ja-JP" sz="1200" dirty="0">
                <a:latin typeface="BIZ UDPゴシック" panose="020B0400000000000000" pitchFamily="50" charset="-128"/>
                <a:ea typeface="BIZ UDPゴシック" panose="020B0400000000000000" pitchFamily="50" charset="-128"/>
              </a:rPr>
              <a:t>】</a:t>
            </a:r>
          </a:p>
          <a:p>
            <a:pPr>
              <a:lnSpc>
                <a:spcPct val="150000"/>
              </a:lnSpc>
            </a:pPr>
            <a:r>
              <a:rPr lang="ja-JP" altLang="en-US" sz="1200" dirty="0">
                <a:latin typeface="BIZ UDPゴシック" panose="020B0400000000000000" pitchFamily="50" charset="-128"/>
                <a:ea typeface="BIZ UDPゴシック" panose="020B0400000000000000" pitchFamily="50" charset="-128"/>
              </a:rPr>
              <a:t>●　発行予約前であれば、取消可能です。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取引先が「未開封」の場合も取消可能です。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取引先が「開封」の場合は、差戻依頼が可能です。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4F46B649-4326-3F44-DC7D-12269D3E1F9D}"/>
              </a:ext>
            </a:extLst>
          </p:cNvPr>
          <p:cNvSpPr/>
          <p:nvPr/>
        </p:nvSpPr>
        <p:spPr>
          <a:xfrm>
            <a:off x="520939" y="0"/>
            <a:ext cx="8525407"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請求書明細　　＜画面入力で作成・発行＞</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83CB897E-ED30-75A0-BB7F-2102894B9ABD}"/>
              </a:ext>
            </a:extLst>
          </p:cNvPr>
          <p:cNvGrpSpPr/>
          <p:nvPr/>
        </p:nvGrpSpPr>
        <p:grpSpPr>
          <a:xfrm>
            <a:off x="6096000" y="971897"/>
            <a:ext cx="5601424" cy="5082674"/>
            <a:chOff x="6123487" y="1290099"/>
            <a:chExt cx="5601424" cy="5147886"/>
          </a:xfrm>
        </p:grpSpPr>
        <p:pic>
          <p:nvPicPr>
            <p:cNvPr id="14" name="図 13">
              <a:extLst>
                <a:ext uri="{FF2B5EF4-FFF2-40B4-BE49-F238E27FC236}">
                  <a16:creationId xmlns:a16="http://schemas.microsoft.com/office/drawing/2014/main" id="{BCF2F827-A978-36B4-2209-29C18B726ECC}"/>
                </a:ext>
              </a:extLst>
            </p:cNvPr>
            <p:cNvPicPr>
              <a:picLocks noChangeAspect="1"/>
            </p:cNvPicPr>
            <p:nvPr/>
          </p:nvPicPr>
          <p:blipFill>
            <a:blip r:embed="rId3"/>
            <a:stretch>
              <a:fillRect/>
            </a:stretch>
          </p:blipFill>
          <p:spPr>
            <a:xfrm>
              <a:off x="6503745" y="1290099"/>
              <a:ext cx="5221166" cy="5147886"/>
            </a:xfrm>
            <a:prstGeom prst="rect">
              <a:avLst/>
            </a:prstGeom>
            <a:ln>
              <a:solidFill>
                <a:schemeClr val="bg2">
                  <a:lumMod val="75000"/>
                </a:schemeClr>
              </a:solidFill>
            </a:ln>
          </p:spPr>
        </p:pic>
        <p:sp>
          <p:nvSpPr>
            <p:cNvPr id="29" name="正方形/長方形 28">
              <a:extLst>
                <a:ext uri="{FF2B5EF4-FFF2-40B4-BE49-F238E27FC236}">
                  <a16:creationId xmlns:a16="http://schemas.microsoft.com/office/drawing/2014/main" id="{44D422C8-D47F-6F1C-CAF2-10A008781F3D}"/>
                </a:ext>
              </a:extLst>
            </p:cNvPr>
            <p:cNvSpPr/>
            <p:nvPr/>
          </p:nvSpPr>
          <p:spPr>
            <a:xfrm>
              <a:off x="6535857" y="3756070"/>
              <a:ext cx="4729905" cy="3264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F03ACE1-B62C-90EA-1124-26F23CEC4E33}"/>
                </a:ext>
              </a:extLst>
            </p:cNvPr>
            <p:cNvSpPr txBox="1"/>
            <p:nvPr/>
          </p:nvSpPr>
          <p:spPr>
            <a:xfrm>
              <a:off x="10596220" y="3771324"/>
              <a:ext cx="364202" cy="311726"/>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⓭</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26EE4DAC-5278-867E-E108-FAAEDDA6A285}"/>
                </a:ext>
              </a:extLst>
            </p:cNvPr>
            <p:cNvSpPr/>
            <p:nvPr/>
          </p:nvSpPr>
          <p:spPr>
            <a:xfrm>
              <a:off x="9463597" y="5567901"/>
              <a:ext cx="2261314" cy="201074"/>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0EFA7B21-60A2-B21A-B62C-A689118E2BDA}"/>
                </a:ext>
              </a:extLst>
            </p:cNvPr>
            <p:cNvSpPr txBox="1"/>
            <p:nvPr/>
          </p:nvSpPr>
          <p:spPr>
            <a:xfrm>
              <a:off x="9114328" y="5514549"/>
              <a:ext cx="364202" cy="311726"/>
            </a:xfrm>
            <a:prstGeom prst="rect">
              <a:avLst/>
            </a:prstGeom>
            <a:noFill/>
          </p:spPr>
          <p:txBody>
            <a:bodyPr wrap="none" rtlCol="0">
              <a:spAutoFit/>
            </a:bodyPr>
            <a:lstStyle/>
            <a:p>
              <a:r>
                <a:rPr kumimoji="1" lang="ja-JP" altLang="en-US" sz="1400" dirty="0">
                  <a:solidFill>
                    <a:schemeClr val="accent5"/>
                  </a:solidFill>
                  <a:latin typeface="BIZ UDPゴシック" panose="020B0400000000000000" pitchFamily="50" charset="-128"/>
                  <a:ea typeface="BIZ UDPゴシック" panose="020B0400000000000000" pitchFamily="50" charset="-128"/>
                </a:rPr>
                <a:t>⓰</a:t>
              </a:r>
            </a:p>
          </p:txBody>
        </p:sp>
        <p:sp>
          <p:nvSpPr>
            <p:cNvPr id="19" name="正方形/長方形 18">
              <a:extLst>
                <a:ext uri="{FF2B5EF4-FFF2-40B4-BE49-F238E27FC236}">
                  <a16:creationId xmlns:a16="http://schemas.microsoft.com/office/drawing/2014/main" id="{A1757B09-E9B9-DA5E-20EC-1682B2382656}"/>
                </a:ext>
              </a:extLst>
            </p:cNvPr>
            <p:cNvSpPr/>
            <p:nvPr/>
          </p:nvSpPr>
          <p:spPr>
            <a:xfrm>
              <a:off x="6535857" y="4286987"/>
              <a:ext cx="4729905" cy="3264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7E24707C-C3DB-B8E3-307C-2057F9EB77B4}"/>
                </a:ext>
              </a:extLst>
            </p:cNvPr>
            <p:cNvSpPr txBox="1"/>
            <p:nvPr/>
          </p:nvSpPr>
          <p:spPr>
            <a:xfrm>
              <a:off x="10596220" y="4314330"/>
              <a:ext cx="364202" cy="311726"/>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⓯</a:t>
              </a:r>
            </a:p>
          </p:txBody>
        </p:sp>
        <p:sp>
          <p:nvSpPr>
            <p:cNvPr id="25" name="正方形/長方形 24">
              <a:extLst>
                <a:ext uri="{FF2B5EF4-FFF2-40B4-BE49-F238E27FC236}">
                  <a16:creationId xmlns:a16="http://schemas.microsoft.com/office/drawing/2014/main" id="{48006A2F-B9BE-2549-D258-EC147EB7F382}"/>
                </a:ext>
              </a:extLst>
            </p:cNvPr>
            <p:cNvSpPr/>
            <p:nvPr/>
          </p:nvSpPr>
          <p:spPr>
            <a:xfrm>
              <a:off x="6535858" y="4682030"/>
              <a:ext cx="646178" cy="16321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ACD6661B-322E-98EA-7BD3-DF4FB2274599}"/>
                </a:ext>
              </a:extLst>
            </p:cNvPr>
            <p:cNvSpPr txBox="1"/>
            <p:nvPr/>
          </p:nvSpPr>
          <p:spPr>
            <a:xfrm>
              <a:off x="7127236" y="4629740"/>
              <a:ext cx="364202" cy="311726"/>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⓮</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54AFA8C7-8740-BE7B-CD97-811AEC0852BA}"/>
                </a:ext>
              </a:extLst>
            </p:cNvPr>
            <p:cNvSpPr/>
            <p:nvPr/>
          </p:nvSpPr>
          <p:spPr>
            <a:xfrm>
              <a:off x="6535858" y="3535202"/>
              <a:ext cx="1356392" cy="193359"/>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59B62412-038D-9DC2-CD37-DDA1757EF498}"/>
                </a:ext>
              </a:extLst>
            </p:cNvPr>
            <p:cNvSpPr/>
            <p:nvPr/>
          </p:nvSpPr>
          <p:spPr>
            <a:xfrm>
              <a:off x="6535857" y="4079101"/>
              <a:ext cx="1356392" cy="193359"/>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33" name="コネクタ: カギ線 32">
              <a:extLst>
                <a:ext uri="{FF2B5EF4-FFF2-40B4-BE49-F238E27FC236}">
                  <a16:creationId xmlns:a16="http://schemas.microsoft.com/office/drawing/2014/main" id="{04C95E51-39A1-71FF-3ADF-66484FA2B85E}"/>
                </a:ext>
              </a:extLst>
            </p:cNvPr>
            <p:cNvCxnSpPr>
              <a:stCxn id="28" idx="1"/>
              <a:endCxn id="31" idx="1"/>
            </p:cNvCxnSpPr>
            <p:nvPr/>
          </p:nvCxnSpPr>
          <p:spPr>
            <a:xfrm rot="10800000" flipV="1">
              <a:off x="6535858" y="3631881"/>
              <a:ext cx="1" cy="543899"/>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7527E9E-085A-19D1-E39B-B1B9FBADADAD}"/>
                </a:ext>
              </a:extLst>
            </p:cNvPr>
            <p:cNvSpPr txBox="1"/>
            <p:nvPr/>
          </p:nvSpPr>
          <p:spPr>
            <a:xfrm>
              <a:off x="6123487" y="3749944"/>
              <a:ext cx="364202" cy="311726"/>
            </a:xfrm>
            <a:prstGeom prst="rect">
              <a:avLst/>
            </a:prstGeom>
            <a:noFill/>
          </p:spPr>
          <p:txBody>
            <a:bodyPr wrap="none" rtlCol="0">
              <a:spAutoFit/>
            </a:bodyPr>
            <a:lstStyle/>
            <a:p>
              <a:r>
                <a:rPr kumimoji="1" lang="ja-JP" altLang="en-US" sz="1400" dirty="0">
                  <a:solidFill>
                    <a:schemeClr val="accent5"/>
                  </a:solidFill>
                  <a:latin typeface="BIZ UDPゴシック" panose="020B0400000000000000" pitchFamily="50" charset="-128"/>
                  <a:ea typeface="BIZ UDPゴシック" panose="020B0400000000000000" pitchFamily="50" charset="-128"/>
                </a:rPr>
                <a:t>⓯</a:t>
              </a:r>
            </a:p>
          </p:txBody>
        </p:sp>
      </p:grpSp>
      <p:pic>
        <p:nvPicPr>
          <p:cNvPr id="45" name="図 44">
            <a:extLst>
              <a:ext uri="{FF2B5EF4-FFF2-40B4-BE49-F238E27FC236}">
                <a16:creationId xmlns:a16="http://schemas.microsoft.com/office/drawing/2014/main" id="{D05509AD-8089-681F-DE45-E3008737BDAE}"/>
              </a:ext>
            </a:extLst>
          </p:cNvPr>
          <p:cNvPicPr>
            <a:picLocks noChangeAspect="1"/>
          </p:cNvPicPr>
          <p:nvPr/>
        </p:nvPicPr>
        <p:blipFill>
          <a:blip r:embed="rId4"/>
          <a:stretch>
            <a:fillRect/>
          </a:stretch>
        </p:blipFill>
        <p:spPr>
          <a:xfrm>
            <a:off x="8168837" y="6081568"/>
            <a:ext cx="3632225" cy="454960"/>
          </a:xfrm>
          <a:prstGeom prst="rect">
            <a:avLst/>
          </a:prstGeom>
        </p:spPr>
      </p:pic>
      <p:sp>
        <p:nvSpPr>
          <p:cNvPr id="51" name="テキスト ボックス 50">
            <a:extLst>
              <a:ext uri="{FF2B5EF4-FFF2-40B4-BE49-F238E27FC236}">
                <a16:creationId xmlns:a16="http://schemas.microsoft.com/office/drawing/2014/main" id="{82E0607C-30F9-39BE-30AD-4E7A288021DD}"/>
              </a:ext>
            </a:extLst>
          </p:cNvPr>
          <p:cNvSpPr txBox="1"/>
          <p:nvPr/>
        </p:nvSpPr>
        <p:spPr>
          <a:xfrm>
            <a:off x="7910531" y="6139993"/>
            <a:ext cx="364202" cy="307777"/>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⓱</a:t>
            </a:r>
          </a:p>
        </p:txBody>
      </p:sp>
      <p:sp>
        <p:nvSpPr>
          <p:cNvPr id="52" name="正方形/長方形 51">
            <a:extLst>
              <a:ext uri="{FF2B5EF4-FFF2-40B4-BE49-F238E27FC236}">
                <a16:creationId xmlns:a16="http://schemas.microsoft.com/office/drawing/2014/main" id="{1809A056-B737-4B1B-BA2D-A45FEE795996}"/>
              </a:ext>
            </a:extLst>
          </p:cNvPr>
          <p:cNvSpPr/>
          <p:nvPr/>
        </p:nvSpPr>
        <p:spPr>
          <a:xfrm>
            <a:off x="8238478" y="6117081"/>
            <a:ext cx="3458946" cy="32229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56" name="コネクタ: カギ線 55">
            <a:extLst>
              <a:ext uri="{FF2B5EF4-FFF2-40B4-BE49-F238E27FC236}">
                <a16:creationId xmlns:a16="http://schemas.microsoft.com/office/drawing/2014/main" id="{BF9BEBCD-B1E6-257C-080F-946E455B7FF9}"/>
              </a:ext>
            </a:extLst>
          </p:cNvPr>
          <p:cNvCxnSpPr>
            <a:stCxn id="51" idx="1"/>
            <a:endCxn id="50" idx="3"/>
          </p:cNvCxnSpPr>
          <p:nvPr/>
        </p:nvCxnSpPr>
        <p:spPr>
          <a:xfrm rot="10800000">
            <a:off x="4326789" y="4027762"/>
            <a:ext cx="3583742" cy="226612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C765BC90-D575-99F2-3145-ED4CF1C4737A}"/>
              </a:ext>
            </a:extLst>
          </p:cNvPr>
          <p:cNvGrpSpPr/>
          <p:nvPr/>
        </p:nvGrpSpPr>
        <p:grpSpPr>
          <a:xfrm>
            <a:off x="1136694" y="3732106"/>
            <a:ext cx="3190095" cy="591310"/>
            <a:chOff x="983827" y="4114839"/>
            <a:chExt cx="3190095" cy="591310"/>
          </a:xfrm>
        </p:grpSpPr>
        <p:pic>
          <p:nvPicPr>
            <p:cNvPr id="50" name="図 49">
              <a:extLst>
                <a:ext uri="{FF2B5EF4-FFF2-40B4-BE49-F238E27FC236}">
                  <a16:creationId xmlns:a16="http://schemas.microsoft.com/office/drawing/2014/main" id="{0FC346FD-CF39-B22C-309C-904868F3F03A}"/>
                </a:ext>
              </a:extLst>
            </p:cNvPr>
            <p:cNvPicPr>
              <a:picLocks noChangeAspect="1"/>
            </p:cNvPicPr>
            <p:nvPr/>
          </p:nvPicPr>
          <p:blipFill>
            <a:blip r:embed="rId5"/>
            <a:stretch>
              <a:fillRect/>
            </a:stretch>
          </p:blipFill>
          <p:spPr>
            <a:xfrm>
              <a:off x="1048426" y="4114839"/>
              <a:ext cx="3125496" cy="591310"/>
            </a:xfrm>
            <a:prstGeom prst="rect">
              <a:avLst/>
            </a:prstGeom>
            <a:ln>
              <a:solidFill>
                <a:srgbClr val="C00000"/>
              </a:solidFill>
            </a:ln>
          </p:spPr>
        </p:pic>
        <p:sp>
          <p:nvSpPr>
            <p:cNvPr id="57" name="テキスト ボックス 56">
              <a:extLst>
                <a:ext uri="{FF2B5EF4-FFF2-40B4-BE49-F238E27FC236}">
                  <a16:creationId xmlns:a16="http://schemas.microsoft.com/office/drawing/2014/main" id="{574AEA07-FA86-120D-5083-087B979A9628}"/>
                </a:ext>
              </a:extLst>
            </p:cNvPr>
            <p:cNvSpPr txBox="1"/>
            <p:nvPr/>
          </p:nvSpPr>
          <p:spPr>
            <a:xfrm>
              <a:off x="983827" y="4116556"/>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⓲</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74040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id="{4E1A642C-15F0-BF80-DBB9-4C1E541A65E7}"/>
              </a:ext>
            </a:extLst>
          </p:cNvPr>
          <p:cNvGrpSpPr/>
          <p:nvPr/>
        </p:nvGrpSpPr>
        <p:grpSpPr>
          <a:xfrm>
            <a:off x="6494521" y="2483637"/>
            <a:ext cx="3997541" cy="3741926"/>
            <a:chOff x="6494520" y="2327547"/>
            <a:chExt cx="3997541" cy="3741926"/>
          </a:xfrm>
        </p:grpSpPr>
        <p:pic>
          <p:nvPicPr>
            <p:cNvPr id="30" name="図 29">
              <a:extLst>
                <a:ext uri="{FF2B5EF4-FFF2-40B4-BE49-F238E27FC236}">
                  <a16:creationId xmlns:a16="http://schemas.microsoft.com/office/drawing/2014/main" id="{F0CDC05F-A92A-1894-25ED-6E9E6DDC1645}"/>
                </a:ext>
              </a:extLst>
            </p:cNvPr>
            <p:cNvPicPr>
              <a:picLocks noChangeAspect="1"/>
            </p:cNvPicPr>
            <p:nvPr/>
          </p:nvPicPr>
          <p:blipFill>
            <a:blip r:embed="rId3"/>
            <a:stretch>
              <a:fillRect/>
            </a:stretch>
          </p:blipFill>
          <p:spPr>
            <a:xfrm>
              <a:off x="6494520" y="2327547"/>
              <a:ext cx="3997541" cy="3741926"/>
            </a:xfrm>
            <a:prstGeom prst="rect">
              <a:avLst/>
            </a:prstGeom>
            <a:ln>
              <a:solidFill>
                <a:schemeClr val="bg2">
                  <a:lumMod val="75000"/>
                </a:schemeClr>
              </a:solidFill>
            </a:ln>
          </p:spPr>
        </p:pic>
        <p:sp>
          <p:nvSpPr>
            <p:cNvPr id="46" name="テキスト ボックス 45">
              <a:extLst>
                <a:ext uri="{FF2B5EF4-FFF2-40B4-BE49-F238E27FC236}">
                  <a16:creationId xmlns:a16="http://schemas.microsoft.com/office/drawing/2014/main" id="{DF0FB8C4-9122-3356-0021-E4DAF868FCB0}"/>
                </a:ext>
              </a:extLst>
            </p:cNvPr>
            <p:cNvSpPr txBox="1"/>
            <p:nvPr/>
          </p:nvSpPr>
          <p:spPr>
            <a:xfrm>
              <a:off x="6579451" y="3994004"/>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❺</a:t>
              </a: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0"/>
            <a:ext cx="8525407"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請求書書式　＜テンプレート設定＞</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任意設定　便利機能</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BIZ UDPゴシック" panose="020B0400000000000000" pitchFamily="50" charset="-128"/>
                  <a:ea typeface="BIZ UDPゴシック" panose="020B0400000000000000" pitchFamily="50" charset="-128"/>
                </a:rPr>
                <a:t>テンプレートの作成方法</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031166" cy="646331"/>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よく使う請求書の項目をテンプレートとして登録し、請求書作成時に使用できます。毎回同じ内容の請求書を作成する際の手間を省くことができます。  </a:t>
            </a:r>
            <a:endParaRPr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557160" y="2172044"/>
            <a:ext cx="4631413" cy="1167820"/>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発行</a:t>
            </a:r>
            <a:r>
              <a:rPr lang="en-US" altLang="ja-JP" sz="1200" dirty="0">
                <a:latin typeface="BIZ UDPゴシック" panose="020B0400000000000000" pitchFamily="50" charset="-128"/>
                <a:ea typeface="BIZ UDPゴシック" panose="020B0400000000000000" pitchFamily="50" charset="-128"/>
              </a:rPr>
              <a:t>TOP</a:t>
            </a:r>
            <a:r>
              <a:rPr lang="ja-JP" altLang="en-US" sz="1200" dirty="0">
                <a:latin typeface="BIZ UDPゴシック" panose="020B0400000000000000" pitchFamily="50" charset="-128"/>
                <a:ea typeface="BIZ UDPゴシック" panose="020B0400000000000000" pitchFamily="50" charset="-128"/>
              </a:rPr>
              <a:t>から「設定・登録」をクリック</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 </a:t>
            </a:r>
            <a:r>
              <a:rPr lang="ja-JP" altLang="en-US" sz="1200" dirty="0">
                <a:latin typeface="BIZ UDPゴシック" panose="020B0400000000000000" pitchFamily="50" charset="-128"/>
                <a:ea typeface="BIZ UDPゴシック" panose="020B0400000000000000" pitchFamily="50" charset="-128"/>
              </a:rPr>
              <a:t>「請求書テンプレート一覧」をクリック</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 </a:t>
            </a:r>
            <a:r>
              <a:rPr lang="ja-JP" altLang="en-US" sz="1200" dirty="0">
                <a:latin typeface="BIZ UDPゴシック" panose="020B0400000000000000" pitchFamily="50" charset="-128"/>
                <a:ea typeface="BIZ UDPゴシック" panose="020B0400000000000000" pitchFamily="50" charset="-128"/>
              </a:rPr>
              <a:t>「テンプレートを新規登録する」をクリック</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  </a:t>
            </a:r>
            <a:r>
              <a:rPr lang="ja-JP" altLang="en-US" sz="1200" dirty="0">
                <a:latin typeface="BIZ UDPゴシック" panose="020B0400000000000000" pitchFamily="50" charset="-128"/>
                <a:ea typeface="BIZ UDPゴシック" panose="020B0400000000000000" pitchFamily="50" charset="-128"/>
              </a:rPr>
              <a:t>おもて情報を入力し、</a:t>
            </a:r>
            <a:r>
              <a:rPr lang="ja-JP" altLang="en-US" sz="1200" dirty="0">
                <a:solidFill>
                  <a:srgbClr val="C00000"/>
                </a:solidFill>
                <a:latin typeface="BIZ UDPゴシック" panose="020B0400000000000000" pitchFamily="50" charset="-128"/>
                <a:ea typeface="BIZ UDPゴシック" panose="020B0400000000000000" pitchFamily="50" charset="-128"/>
              </a:rPr>
              <a:t>❺</a:t>
            </a:r>
            <a:r>
              <a:rPr lang="ja-JP" altLang="en-US" sz="1200" dirty="0">
                <a:latin typeface="BIZ UDPゴシック" panose="020B0400000000000000" pitchFamily="50" charset="-128"/>
                <a:ea typeface="BIZ UDPゴシック" panose="020B0400000000000000" pitchFamily="50" charset="-128"/>
              </a:rPr>
              <a:t>「明細情報を作成する」をクリック　</a:t>
            </a:r>
            <a:endParaRPr lang="en-US" altLang="ja-JP" sz="1200" dirty="0">
              <a:latin typeface="BIZ UDPゴシック" panose="020B0400000000000000" pitchFamily="50" charset="-128"/>
              <a:ea typeface="BIZ UDPゴシック" panose="020B0400000000000000" pitchFamily="50" charset="-128"/>
            </a:endParaRPr>
          </a:p>
        </p:txBody>
      </p:sp>
      <p:grpSp>
        <p:nvGrpSpPr>
          <p:cNvPr id="41" name="グループ化 40">
            <a:extLst>
              <a:ext uri="{FF2B5EF4-FFF2-40B4-BE49-F238E27FC236}">
                <a16:creationId xmlns:a16="http://schemas.microsoft.com/office/drawing/2014/main" id="{BC458894-E531-D1A0-380C-76B82B87A540}"/>
              </a:ext>
            </a:extLst>
          </p:cNvPr>
          <p:cNvGrpSpPr/>
          <p:nvPr/>
        </p:nvGrpSpPr>
        <p:grpSpPr>
          <a:xfrm>
            <a:off x="494996" y="4058908"/>
            <a:ext cx="2624676" cy="2477994"/>
            <a:chOff x="438120" y="3097183"/>
            <a:chExt cx="3183354" cy="3142108"/>
          </a:xfrm>
        </p:grpSpPr>
        <p:pic>
          <p:nvPicPr>
            <p:cNvPr id="21" name="図 20">
              <a:extLst>
                <a:ext uri="{FF2B5EF4-FFF2-40B4-BE49-F238E27FC236}">
                  <a16:creationId xmlns:a16="http://schemas.microsoft.com/office/drawing/2014/main" id="{2D32281E-9055-89C0-5502-BFE921721513}"/>
                </a:ext>
              </a:extLst>
            </p:cNvPr>
            <p:cNvPicPr>
              <a:picLocks noChangeAspect="1"/>
            </p:cNvPicPr>
            <p:nvPr/>
          </p:nvPicPr>
          <p:blipFill>
            <a:blip r:embed="rId4"/>
            <a:stretch>
              <a:fillRect/>
            </a:stretch>
          </p:blipFill>
          <p:spPr>
            <a:xfrm>
              <a:off x="593624" y="3097183"/>
              <a:ext cx="3027850" cy="3142108"/>
            </a:xfrm>
            <a:prstGeom prst="rect">
              <a:avLst/>
            </a:prstGeom>
            <a:ln>
              <a:solidFill>
                <a:schemeClr val="bg2">
                  <a:lumMod val="75000"/>
                </a:schemeClr>
              </a:solidFill>
            </a:ln>
          </p:spPr>
        </p:pic>
        <p:sp>
          <p:nvSpPr>
            <p:cNvPr id="25" name="テキスト ボックス 24">
              <a:extLst>
                <a:ext uri="{FF2B5EF4-FFF2-40B4-BE49-F238E27FC236}">
                  <a16:creationId xmlns:a16="http://schemas.microsoft.com/office/drawing/2014/main" id="{DDF7166F-7AE2-4D80-736F-60B212502141}"/>
                </a:ext>
              </a:extLst>
            </p:cNvPr>
            <p:cNvSpPr txBox="1"/>
            <p:nvPr/>
          </p:nvSpPr>
          <p:spPr>
            <a:xfrm>
              <a:off x="1370651" y="3244334"/>
              <a:ext cx="503939" cy="468315"/>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B64F8374-2070-D813-5900-1133B261CE54}"/>
                </a:ext>
              </a:extLst>
            </p:cNvPr>
            <p:cNvSpPr txBox="1"/>
            <p:nvPr/>
          </p:nvSpPr>
          <p:spPr>
            <a:xfrm>
              <a:off x="438120" y="5620822"/>
              <a:ext cx="503939" cy="468315"/>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grpSp>
      <p:grpSp>
        <p:nvGrpSpPr>
          <p:cNvPr id="44" name="グループ化 43">
            <a:extLst>
              <a:ext uri="{FF2B5EF4-FFF2-40B4-BE49-F238E27FC236}">
                <a16:creationId xmlns:a16="http://schemas.microsoft.com/office/drawing/2014/main" id="{C20CBE63-0DAD-7B73-9F6C-1E69200A7149}"/>
              </a:ext>
            </a:extLst>
          </p:cNvPr>
          <p:cNvGrpSpPr/>
          <p:nvPr/>
        </p:nvGrpSpPr>
        <p:grpSpPr>
          <a:xfrm>
            <a:off x="3418599" y="3528578"/>
            <a:ext cx="2443558" cy="3053388"/>
            <a:chOff x="3418599" y="3528578"/>
            <a:chExt cx="2443558" cy="3053388"/>
          </a:xfrm>
        </p:grpSpPr>
        <p:pic>
          <p:nvPicPr>
            <p:cNvPr id="28" name="図 27">
              <a:extLst>
                <a:ext uri="{FF2B5EF4-FFF2-40B4-BE49-F238E27FC236}">
                  <a16:creationId xmlns:a16="http://schemas.microsoft.com/office/drawing/2014/main" id="{075606F2-F53C-628F-1F3B-C655F5DDBB90}"/>
                </a:ext>
              </a:extLst>
            </p:cNvPr>
            <p:cNvPicPr>
              <a:picLocks noChangeAspect="1"/>
            </p:cNvPicPr>
            <p:nvPr/>
          </p:nvPicPr>
          <p:blipFill>
            <a:blip r:embed="rId5"/>
            <a:stretch>
              <a:fillRect/>
            </a:stretch>
          </p:blipFill>
          <p:spPr>
            <a:xfrm>
              <a:off x="3418599" y="3528578"/>
              <a:ext cx="2443558" cy="3053388"/>
            </a:xfrm>
            <a:prstGeom prst="rect">
              <a:avLst/>
            </a:prstGeom>
            <a:ln>
              <a:solidFill>
                <a:schemeClr val="bg2">
                  <a:lumMod val="75000"/>
                </a:schemeClr>
              </a:solidFill>
            </a:ln>
          </p:spPr>
        </p:pic>
        <p:sp>
          <p:nvSpPr>
            <p:cNvPr id="34" name="テキスト ボックス 33">
              <a:extLst>
                <a:ext uri="{FF2B5EF4-FFF2-40B4-BE49-F238E27FC236}">
                  <a16:creationId xmlns:a16="http://schemas.microsoft.com/office/drawing/2014/main" id="{F71B2AC0-653D-2755-A38A-2AE7B06F634A}"/>
                </a:ext>
              </a:extLst>
            </p:cNvPr>
            <p:cNvSpPr txBox="1"/>
            <p:nvPr/>
          </p:nvSpPr>
          <p:spPr>
            <a:xfrm>
              <a:off x="3640481" y="4013844"/>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❸</a:t>
              </a:r>
            </a:p>
          </p:txBody>
        </p:sp>
        <p:sp>
          <p:nvSpPr>
            <p:cNvPr id="42" name="テキスト ボックス 41">
              <a:extLst>
                <a:ext uri="{FF2B5EF4-FFF2-40B4-BE49-F238E27FC236}">
                  <a16:creationId xmlns:a16="http://schemas.microsoft.com/office/drawing/2014/main" id="{2C5C616F-F6A8-5EEE-606A-17ED5EAC2DC6}"/>
                </a:ext>
              </a:extLst>
            </p:cNvPr>
            <p:cNvSpPr txBox="1"/>
            <p:nvPr/>
          </p:nvSpPr>
          <p:spPr>
            <a:xfrm>
              <a:off x="3498359" y="5113239"/>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❹</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177B5831-7D91-0D67-EB6B-463617999745}"/>
                </a:ext>
              </a:extLst>
            </p:cNvPr>
            <p:cNvSpPr txBox="1"/>
            <p:nvPr/>
          </p:nvSpPr>
          <p:spPr>
            <a:xfrm>
              <a:off x="4951916" y="4749674"/>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❺</a:t>
              </a:r>
            </a:p>
          </p:txBody>
        </p:sp>
      </p:grpSp>
      <p:sp>
        <p:nvSpPr>
          <p:cNvPr id="45" name="テキスト ボックス 44">
            <a:extLst>
              <a:ext uri="{FF2B5EF4-FFF2-40B4-BE49-F238E27FC236}">
                <a16:creationId xmlns:a16="http://schemas.microsoft.com/office/drawing/2014/main" id="{E49A89D3-F84F-B8AC-E179-67B52E9F6F52}"/>
              </a:ext>
            </a:extLst>
          </p:cNvPr>
          <p:cNvSpPr txBox="1"/>
          <p:nvPr/>
        </p:nvSpPr>
        <p:spPr>
          <a:xfrm>
            <a:off x="6494521" y="1296442"/>
            <a:ext cx="5366048" cy="613822"/>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❺</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明細情報を入力します。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❻　</a:t>
            </a:r>
            <a:r>
              <a:rPr lang="ja-JP" altLang="en-US" sz="1200" dirty="0">
                <a:latin typeface="BIZ UDPゴシック" panose="020B0400000000000000" pitchFamily="50" charset="-128"/>
                <a:ea typeface="BIZ UDPゴシック" panose="020B0400000000000000" pitchFamily="50" charset="-128"/>
              </a:rPr>
              <a:t>「登録する」をクリックして完了です。　</a:t>
            </a:r>
            <a:endParaRPr lang="en-US" altLang="ja-JP" sz="1200" dirty="0">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A96F64C7-32D6-2A52-D377-0C4DEC2EE449}"/>
              </a:ext>
            </a:extLst>
          </p:cNvPr>
          <p:cNvGrpSpPr/>
          <p:nvPr/>
        </p:nvGrpSpPr>
        <p:grpSpPr>
          <a:xfrm>
            <a:off x="8127743" y="4984783"/>
            <a:ext cx="3732826" cy="1355639"/>
            <a:chOff x="8127743" y="4984783"/>
            <a:chExt cx="3732826" cy="1355639"/>
          </a:xfrm>
        </p:grpSpPr>
        <p:pic>
          <p:nvPicPr>
            <p:cNvPr id="39" name="図 38">
              <a:extLst>
                <a:ext uri="{FF2B5EF4-FFF2-40B4-BE49-F238E27FC236}">
                  <a16:creationId xmlns:a16="http://schemas.microsoft.com/office/drawing/2014/main" id="{844BC720-06AF-A594-AE07-C1267CD38246}"/>
                </a:ext>
              </a:extLst>
            </p:cNvPr>
            <p:cNvPicPr>
              <a:picLocks noChangeAspect="1"/>
            </p:cNvPicPr>
            <p:nvPr/>
          </p:nvPicPr>
          <p:blipFill>
            <a:blip r:embed="rId6"/>
            <a:stretch>
              <a:fillRect/>
            </a:stretch>
          </p:blipFill>
          <p:spPr>
            <a:xfrm>
              <a:off x="8127743" y="4984783"/>
              <a:ext cx="3732826" cy="1355639"/>
            </a:xfrm>
            <a:prstGeom prst="rect">
              <a:avLst/>
            </a:prstGeom>
            <a:ln>
              <a:solidFill>
                <a:schemeClr val="bg2">
                  <a:lumMod val="75000"/>
                </a:schemeClr>
              </a:solidFill>
            </a:ln>
          </p:spPr>
        </p:pic>
        <p:sp>
          <p:nvSpPr>
            <p:cNvPr id="47" name="テキスト ボックス 46">
              <a:extLst>
                <a:ext uri="{FF2B5EF4-FFF2-40B4-BE49-F238E27FC236}">
                  <a16:creationId xmlns:a16="http://schemas.microsoft.com/office/drawing/2014/main" id="{FDCD7DFF-AFC2-8B11-69BB-326436BBF74B}"/>
                </a:ext>
              </a:extLst>
            </p:cNvPr>
            <p:cNvSpPr txBox="1"/>
            <p:nvPr/>
          </p:nvSpPr>
          <p:spPr>
            <a:xfrm>
              <a:off x="10760817" y="5561558"/>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❻</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98649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487313"/>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800"/>
              </a:lnSpc>
            </a:pPr>
            <a:r>
              <a:rPr lang="ja-JP" altLang="en-US"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１．発行済み請求書の検索・確認（</a:t>
            </a:r>
            <a:r>
              <a:rPr lang="en-US" altLang="ja-JP"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10</a:t>
            </a:r>
            <a:r>
              <a:rPr lang="ja-JP" altLang="en-US"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年保管）</a:t>
            </a:r>
            <a:endParaRPr lang="ja-JP" altLang="en-US" sz="2800" dirty="0">
              <a:latin typeface="BIZ UDPゴシック" panose="020B0400000000000000" pitchFamily="50" charset="-128"/>
              <a:ea typeface="BIZ UDP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222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38005249-97C7-9BE5-07E5-6EE5AB460DD2}"/>
              </a:ext>
            </a:extLst>
          </p:cNvPr>
          <p:cNvPicPr>
            <a:picLocks noChangeAspect="1"/>
          </p:cNvPicPr>
          <p:nvPr/>
        </p:nvPicPr>
        <p:blipFill>
          <a:blip r:embed="rId3"/>
          <a:stretch>
            <a:fillRect/>
          </a:stretch>
        </p:blipFill>
        <p:spPr>
          <a:xfrm>
            <a:off x="6517351" y="1612867"/>
            <a:ext cx="5153710" cy="4543614"/>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0939" y="0"/>
            <a:ext cx="6421599"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発行済みの請求書を確認</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solidFill>
                  <a:latin typeface="BIZ UDPゴシック" panose="020B0400000000000000" pitchFamily="50" charset="-128"/>
                  <a:ea typeface="BIZ UDPゴシック" panose="020B0400000000000000" pitchFamily="50" charset="-128"/>
                </a:rPr>
                <a:t>請求書の検索・確認</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031166"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cs typeface="Meiryo UI" panose="020B0604030504040204" pitchFamily="50" charset="-128"/>
              </a:rPr>
              <a:t>過去の請求書を確認、また送付先の請求書開封状況も確認できます。</a:t>
            </a:r>
            <a:endParaRPr lang="en-US" altLang="ja-JP" sz="12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7E5F2368-8F38-9CDE-3B45-1A8C791B6522}"/>
              </a:ext>
            </a:extLst>
          </p:cNvPr>
          <p:cNvSpPr txBox="1"/>
          <p:nvPr/>
        </p:nvSpPr>
        <p:spPr>
          <a:xfrm>
            <a:off x="736001" y="1757373"/>
            <a:ext cx="4631413" cy="1728422"/>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「発行済一覧」を選択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「発行日」の期間を指定</a:t>
            </a:r>
            <a:endParaRPr lang="en-US" altLang="ja-JP" sz="1200" b="0" i="0" dirty="0">
              <a:effectLst/>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　</a:t>
            </a:r>
            <a:r>
              <a:rPr lang="ja-JP" altLang="en-US" sz="1200" dirty="0">
                <a:latin typeface="BIZ UDPゴシック" panose="020B0400000000000000" pitchFamily="50" charset="-128"/>
                <a:ea typeface="BIZ UDPゴシック" panose="020B0400000000000000" pitchFamily="50" charset="-128"/>
              </a:rPr>
              <a:t>「検索する」を選択</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　　</a:t>
            </a:r>
            <a:r>
              <a:rPr lang="ja-JP" altLang="en-US" sz="1200" dirty="0">
                <a:latin typeface="BIZ UDPゴシック" panose="020B0400000000000000" pitchFamily="50" charset="-128"/>
                <a:ea typeface="BIZ UDPゴシック" panose="020B0400000000000000" pitchFamily="50" charset="-128"/>
              </a:rPr>
              <a:t>発行先の確認状況のステータス</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●「未開封」請求書を確認していない状態</a:t>
            </a:r>
            <a:br>
              <a:rPr lang="ja-JP" altLang="en-US"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●「開　封」請求書の内容を確認した状態</a:t>
            </a:r>
            <a:endParaRPr lang="en-US" altLang="ja-JP" sz="1200" dirty="0">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D2C4F4AD-7A69-CD62-4288-9E6C8006AEC1}"/>
              </a:ext>
            </a:extLst>
          </p:cNvPr>
          <p:cNvGrpSpPr/>
          <p:nvPr/>
        </p:nvGrpSpPr>
        <p:grpSpPr>
          <a:xfrm>
            <a:off x="675122" y="3833565"/>
            <a:ext cx="4791075" cy="2699240"/>
            <a:chOff x="586079" y="3469580"/>
            <a:chExt cx="4791075" cy="2699240"/>
          </a:xfrm>
        </p:grpSpPr>
        <p:pic>
          <p:nvPicPr>
            <p:cNvPr id="8" name="図 7">
              <a:extLst>
                <a:ext uri="{FF2B5EF4-FFF2-40B4-BE49-F238E27FC236}">
                  <a16:creationId xmlns:a16="http://schemas.microsoft.com/office/drawing/2014/main" id="{96D0665A-67BB-A013-721A-A2DA66AF65DB}"/>
                </a:ext>
              </a:extLst>
            </p:cNvPr>
            <p:cNvPicPr>
              <a:picLocks noChangeAspect="1"/>
            </p:cNvPicPr>
            <p:nvPr/>
          </p:nvPicPr>
          <p:blipFill>
            <a:blip r:embed="rId4"/>
            <a:stretch>
              <a:fillRect/>
            </a:stretch>
          </p:blipFill>
          <p:spPr>
            <a:xfrm>
              <a:off x="586079" y="3469580"/>
              <a:ext cx="4791075" cy="2619375"/>
            </a:xfrm>
            <a:prstGeom prst="rect">
              <a:avLst/>
            </a:prstGeom>
            <a:ln>
              <a:solidFill>
                <a:schemeClr val="bg2">
                  <a:lumMod val="75000"/>
                </a:schemeClr>
              </a:solidFill>
            </a:ln>
          </p:spPr>
        </p:pic>
        <p:sp>
          <p:nvSpPr>
            <p:cNvPr id="10" name="正方形/長方形 9">
              <a:extLst>
                <a:ext uri="{FF2B5EF4-FFF2-40B4-BE49-F238E27FC236}">
                  <a16:creationId xmlns:a16="http://schemas.microsoft.com/office/drawing/2014/main" id="{B487EC9D-EA43-BCB3-6DBA-439C721540B7}"/>
                </a:ext>
              </a:extLst>
            </p:cNvPr>
            <p:cNvSpPr/>
            <p:nvPr/>
          </p:nvSpPr>
          <p:spPr>
            <a:xfrm>
              <a:off x="593010" y="5888806"/>
              <a:ext cx="828519" cy="19069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B5C0880-1719-3770-3F32-64E8B42D3D5D}"/>
                </a:ext>
              </a:extLst>
            </p:cNvPr>
            <p:cNvSpPr txBox="1"/>
            <p:nvPr/>
          </p:nvSpPr>
          <p:spPr>
            <a:xfrm>
              <a:off x="1017602" y="5799488"/>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sp>
        <p:nvSpPr>
          <p:cNvPr id="22" name="正方形/長方形 21">
            <a:extLst>
              <a:ext uri="{FF2B5EF4-FFF2-40B4-BE49-F238E27FC236}">
                <a16:creationId xmlns:a16="http://schemas.microsoft.com/office/drawing/2014/main" id="{DEB57331-9782-745B-DB25-C74ABBC01569}"/>
              </a:ext>
            </a:extLst>
          </p:cNvPr>
          <p:cNvSpPr/>
          <p:nvPr/>
        </p:nvSpPr>
        <p:spPr>
          <a:xfrm>
            <a:off x="6517350" y="2411534"/>
            <a:ext cx="2528996" cy="15246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7328BCD-D938-AC04-DDB2-76C3C2962F56}"/>
              </a:ext>
            </a:extLst>
          </p:cNvPr>
          <p:cNvSpPr txBox="1"/>
          <p:nvPr/>
        </p:nvSpPr>
        <p:spPr>
          <a:xfrm>
            <a:off x="8971958" y="2303101"/>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sp>
        <p:nvSpPr>
          <p:cNvPr id="24" name="正方形/長方形 23">
            <a:extLst>
              <a:ext uri="{FF2B5EF4-FFF2-40B4-BE49-F238E27FC236}">
                <a16:creationId xmlns:a16="http://schemas.microsoft.com/office/drawing/2014/main" id="{31F1B505-61B0-589A-A298-24913151F9F5}"/>
              </a:ext>
            </a:extLst>
          </p:cNvPr>
          <p:cNvSpPr/>
          <p:nvPr/>
        </p:nvSpPr>
        <p:spPr>
          <a:xfrm>
            <a:off x="8797771" y="4048216"/>
            <a:ext cx="514905" cy="15092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DDF7166F-7AE2-4D80-736F-60B212502141}"/>
              </a:ext>
            </a:extLst>
          </p:cNvPr>
          <p:cNvSpPr txBox="1"/>
          <p:nvPr/>
        </p:nvSpPr>
        <p:spPr>
          <a:xfrm>
            <a:off x="8450742" y="3939011"/>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❸</a:t>
            </a:r>
          </a:p>
        </p:txBody>
      </p:sp>
      <p:sp>
        <p:nvSpPr>
          <p:cNvPr id="33" name="正方形/長方形 32">
            <a:extLst>
              <a:ext uri="{FF2B5EF4-FFF2-40B4-BE49-F238E27FC236}">
                <a16:creationId xmlns:a16="http://schemas.microsoft.com/office/drawing/2014/main" id="{A613025D-CF9C-83E7-21E3-4F653B4C74C8}"/>
              </a:ext>
            </a:extLst>
          </p:cNvPr>
          <p:cNvSpPr/>
          <p:nvPr/>
        </p:nvSpPr>
        <p:spPr>
          <a:xfrm>
            <a:off x="10832237" y="5255489"/>
            <a:ext cx="469037" cy="90099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71B2AC0-653D-2755-A38A-2AE7B06F634A}"/>
              </a:ext>
            </a:extLst>
          </p:cNvPr>
          <p:cNvSpPr txBox="1"/>
          <p:nvPr/>
        </p:nvSpPr>
        <p:spPr>
          <a:xfrm>
            <a:off x="10493134" y="5452743"/>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❹</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1F354008-309B-DE1B-1DE0-3A9FB8DBDDF8}"/>
              </a:ext>
            </a:extLst>
          </p:cNvPr>
          <p:cNvPicPr>
            <a:picLocks noChangeAspect="1"/>
          </p:cNvPicPr>
          <p:nvPr/>
        </p:nvPicPr>
        <p:blipFill>
          <a:blip r:embed="rId5"/>
          <a:stretch>
            <a:fillRect/>
          </a:stretch>
        </p:blipFill>
        <p:spPr>
          <a:xfrm>
            <a:off x="10862921" y="5311613"/>
            <a:ext cx="415498" cy="176058"/>
          </a:xfrm>
          <a:prstGeom prst="rect">
            <a:avLst/>
          </a:prstGeom>
        </p:spPr>
      </p:pic>
    </p:spTree>
    <p:extLst>
      <p:ext uri="{BB962C8B-B14F-4D97-AF65-F5344CB8AC3E}">
        <p14:creationId xmlns:p14="http://schemas.microsoft.com/office/powerpoint/2010/main" val="131633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289297" y="1651726"/>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187942" y="2592918"/>
            <a:ext cx="9864757" cy="3295774"/>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500"/>
              </a:lnSpc>
            </a:pP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●その他 設定</a:t>
            </a:r>
            <a:endParaRPr lang="en-US" altLang="ja-JP"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a:lnSpc>
                <a:spcPts val="3500"/>
              </a:lnSpc>
            </a:pPr>
            <a:endParaRPr lang="en-US" altLang="ja-JP"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a:lnSpc>
                <a:spcPts val="3800"/>
              </a:lnSpc>
            </a:pPr>
            <a:r>
              <a:rPr lang="ja-JP" altLang="en-US"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１．</a:t>
            </a:r>
            <a:r>
              <a:rPr lang="en-US" altLang="ja-JP" sz="2800" dirty="0" err="1">
                <a:latin typeface="BIZ UDPゴシック" panose="020B0400000000000000" pitchFamily="50" charset="-128"/>
                <a:ea typeface="BIZ UDPゴシック" panose="020B0400000000000000" pitchFamily="50" charset="-128"/>
              </a:rPr>
              <a:t>BtoB</a:t>
            </a:r>
            <a:r>
              <a:rPr lang="ja-JP" altLang="en-US" sz="2800" dirty="0">
                <a:latin typeface="BIZ UDPゴシック" panose="020B0400000000000000" pitchFamily="50" charset="-128"/>
                <a:ea typeface="BIZ UDPゴシック" panose="020B0400000000000000" pitchFamily="50" charset="-128"/>
              </a:rPr>
              <a:t>プラットフォームに貴社社員</a:t>
            </a:r>
            <a:r>
              <a:rPr lang="en-US" altLang="ja-JP" sz="2800" dirty="0">
                <a:latin typeface="BIZ UDPゴシック" panose="020B0400000000000000" pitchFamily="50" charset="-128"/>
                <a:ea typeface="BIZ UDPゴシック" panose="020B0400000000000000" pitchFamily="50" charset="-128"/>
              </a:rPr>
              <a:t>ID</a:t>
            </a:r>
            <a:r>
              <a:rPr lang="ja-JP" altLang="en-US" sz="2800" dirty="0">
                <a:latin typeface="BIZ UDPゴシック" panose="020B0400000000000000" pitchFamily="50" charset="-128"/>
                <a:ea typeface="BIZ UDPゴシック" panose="020B0400000000000000" pitchFamily="50" charset="-128"/>
              </a:rPr>
              <a:t>を追加する</a:t>
            </a:r>
          </a:p>
          <a:p>
            <a:pPr>
              <a:lnSpc>
                <a:spcPts val="3800"/>
              </a:lnSpc>
            </a:pPr>
            <a:r>
              <a:rPr lang="ja-JP" altLang="en-US"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２．</a:t>
            </a:r>
            <a:r>
              <a:rPr lang="ja-JP" altLang="en-US" sz="2800" dirty="0">
                <a:latin typeface="BIZ UDPゴシック" panose="020B0400000000000000" pitchFamily="50" charset="-128"/>
                <a:ea typeface="BIZ UDPゴシック" panose="020B0400000000000000" pitchFamily="50" charset="-128"/>
              </a:rPr>
              <a:t>不要なメールを受信拒否する設定</a:t>
            </a:r>
            <a:endParaRPr lang="en-US" altLang="ja-JP" sz="2800" dirty="0">
              <a:latin typeface="BIZ UDPゴシック" panose="020B0400000000000000" pitchFamily="50" charset="-128"/>
              <a:ea typeface="BIZ UDPゴシック" panose="020B0400000000000000" pitchFamily="50" charset="-128"/>
            </a:endParaRPr>
          </a:p>
          <a:p>
            <a:pPr>
              <a:lnSpc>
                <a:spcPts val="3800"/>
              </a:lnSpc>
            </a:pPr>
            <a:r>
              <a:rPr lang="ja-JP" altLang="en-US"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３．</a:t>
            </a:r>
            <a:r>
              <a:rPr lang="ja-JP" altLang="en-US" sz="2800" dirty="0">
                <a:latin typeface="BIZ UDPゴシック" panose="020B0400000000000000" pitchFamily="50" charset="-128"/>
                <a:ea typeface="BIZ UDPゴシック" panose="020B0400000000000000" pitchFamily="50" charset="-128"/>
              </a:rPr>
              <a:t>一括アップロードで請求書を作成する</a:t>
            </a:r>
            <a:endParaRPr lang="en-US" altLang="ja-JP" sz="2800" dirty="0">
              <a:latin typeface="BIZ UDPゴシック" panose="020B0400000000000000" pitchFamily="50" charset="-128"/>
              <a:ea typeface="BIZ UDPゴシック" panose="020B0400000000000000" pitchFamily="50" charset="-128"/>
            </a:endParaRPr>
          </a:p>
          <a:p>
            <a:pPr>
              <a:lnSpc>
                <a:spcPts val="3800"/>
              </a:lnSpc>
            </a:pPr>
            <a:r>
              <a:rPr lang="ja-JP" altLang="en-US"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４．</a:t>
            </a:r>
            <a:r>
              <a:rPr lang="ja-JP" altLang="en-US" sz="2800" dirty="0">
                <a:latin typeface="BIZ UDPゴシック" panose="020B0400000000000000" pitchFamily="50" charset="-128"/>
                <a:ea typeface="BIZ UDPゴシック" panose="020B0400000000000000" pitchFamily="50" charset="-128"/>
              </a:rPr>
              <a:t>請求書に代表者印を登録する</a:t>
            </a:r>
          </a:p>
          <a:p>
            <a:pPr>
              <a:lnSpc>
                <a:spcPts val="3500"/>
              </a:lnSpc>
            </a:pPr>
            <a:endParaRPr lang="en-US" altLang="ja-JP"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2235644"/>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81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20939" y="-8878"/>
            <a:ext cx="7859581" cy="475515"/>
          </a:xfrm>
          <a:prstGeom prst="rect">
            <a:avLst/>
          </a:prstGeom>
        </p:spPr>
        <p:txBody>
          <a:bodyPr wrap="square">
            <a:spAutoFit/>
          </a:bodyPr>
          <a:lstStyle/>
          <a:p>
            <a:pPr defTabSz="1187450">
              <a:lnSpc>
                <a:spcPct val="150000"/>
              </a:lnSpc>
              <a:tabLst>
                <a:tab pos="4479925" algn="r"/>
              </a:tabLst>
            </a:pPr>
            <a:r>
              <a:rPr lang="en-US" altLang="ja-JP" sz="2000" b="1" dirty="0" err="1">
                <a:latin typeface="BIZ UDPゴシック" panose="020B0400000000000000" pitchFamily="50" charset="-128"/>
                <a:ea typeface="BIZ UDPゴシック" panose="020B0400000000000000" pitchFamily="50" charset="-128"/>
              </a:rPr>
              <a:t>BtoB</a:t>
            </a:r>
            <a:r>
              <a:rPr lang="ja-JP" altLang="en-US" sz="2000" b="1" dirty="0">
                <a:latin typeface="BIZ UDPゴシック" panose="020B0400000000000000" pitchFamily="50" charset="-128"/>
                <a:ea typeface="BIZ UDPゴシック" panose="020B0400000000000000" pitchFamily="50" charset="-128"/>
              </a:rPr>
              <a:t>プラットフォームに社員</a:t>
            </a:r>
            <a:r>
              <a:rPr lang="en-US" altLang="ja-JP" sz="2000" b="1" dirty="0">
                <a:latin typeface="BIZ UDPゴシック" panose="020B0400000000000000" pitchFamily="50" charset="-128"/>
                <a:ea typeface="BIZ UDPゴシック" panose="020B0400000000000000" pitchFamily="50" charset="-128"/>
              </a:rPr>
              <a:t>ID</a:t>
            </a:r>
            <a:r>
              <a:rPr lang="ja-JP" altLang="en-US" sz="2000" b="1" dirty="0">
                <a:latin typeface="BIZ UDPゴシック" panose="020B0400000000000000" pitchFamily="50" charset="-128"/>
                <a:ea typeface="BIZ UDPゴシック" panose="020B0400000000000000" pitchFamily="50" charset="-128"/>
              </a:rPr>
              <a:t>を追加</a:t>
            </a: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solidFill>
                  <a:latin typeface="BIZ UDPゴシック" panose="020B0400000000000000" pitchFamily="50" charset="-128"/>
                  <a:ea typeface="BIZ UDPゴシック" panose="020B0400000000000000" pitchFamily="50" charset="-128"/>
                </a:rPr>
                <a:t>社員</a:t>
              </a:r>
              <a:r>
                <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ID</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を追加する方法</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19FB8EDA-67C2-E578-13AF-C1D9FA29BF13}"/>
              </a:ext>
            </a:extLst>
          </p:cNvPr>
          <p:cNvSpPr txBox="1"/>
          <p:nvPr/>
        </p:nvSpPr>
        <p:spPr>
          <a:xfrm>
            <a:off x="562942" y="1273199"/>
            <a:ext cx="5031166" cy="2215991"/>
          </a:xfrm>
          <a:prstGeom prst="rect">
            <a:avLst/>
          </a:prstGeom>
          <a:noFill/>
        </p:spPr>
        <p:txBody>
          <a:bodyPr wrap="square" rtlCol="0">
            <a:spAutoFit/>
          </a:bodyPr>
          <a:lstStyle/>
          <a:p>
            <a:pPr fontAlgn="t">
              <a:lnSpc>
                <a:spcPct val="150000"/>
              </a:lnSpc>
              <a:spcBef>
                <a:spcPct val="0"/>
              </a:spcBef>
              <a:spcAft>
                <a:spcPct val="0"/>
              </a:spcAft>
            </a:pPr>
            <a:r>
              <a:rPr lang="en-US" altLang="ja-JP" sz="1200" b="1" dirty="0" err="1">
                <a:latin typeface="BIZ UDPゴシック" panose="020B0400000000000000" pitchFamily="50" charset="-128"/>
                <a:ea typeface="BIZ UDPゴシック" panose="020B0400000000000000" pitchFamily="50" charset="-128"/>
              </a:rPr>
              <a:t>BtoB</a:t>
            </a:r>
            <a:r>
              <a:rPr lang="ja-JP" altLang="en-US" sz="1200" b="1" dirty="0">
                <a:latin typeface="BIZ UDPゴシック" panose="020B0400000000000000" pitchFamily="50" charset="-128"/>
                <a:ea typeface="BIZ UDPゴシック" panose="020B0400000000000000" pitchFamily="50" charset="-128"/>
              </a:rPr>
              <a:t>プラットフォーム</a:t>
            </a:r>
            <a:r>
              <a:rPr lang="en-US" altLang="ja-JP" sz="1200" b="1" dirty="0">
                <a:latin typeface="BIZ UDPゴシック" panose="020B0400000000000000" pitchFamily="50" charset="-128"/>
                <a:ea typeface="BIZ UDPゴシック" panose="020B0400000000000000" pitchFamily="50" charset="-128"/>
              </a:rPr>
              <a:t>ID</a:t>
            </a:r>
            <a:r>
              <a:rPr lang="ja-JP" altLang="en-US" sz="1200" b="1" dirty="0">
                <a:latin typeface="BIZ UDPゴシック" panose="020B0400000000000000" pitchFamily="50" charset="-128"/>
                <a:ea typeface="BIZ UDPゴシック" panose="020B0400000000000000" pitchFamily="50" charset="-128"/>
              </a:rPr>
              <a:t>の管理者にて貴社社員の情報を「登録」し「招待」を行うことで、</a:t>
            </a:r>
            <a:r>
              <a:rPr lang="en-US" altLang="ja-JP" sz="1200" b="1" dirty="0">
                <a:latin typeface="BIZ UDPゴシック" panose="020B0400000000000000" pitchFamily="50" charset="-128"/>
                <a:ea typeface="BIZ UDPゴシック" panose="020B0400000000000000" pitchFamily="50" charset="-128"/>
              </a:rPr>
              <a:t>ID</a:t>
            </a:r>
            <a:r>
              <a:rPr lang="ja-JP" altLang="en-US" sz="1200" b="1" dirty="0">
                <a:latin typeface="BIZ UDPゴシック" panose="020B0400000000000000" pitchFamily="50" charset="-128"/>
                <a:ea typeface="BIZ UDPゴシック" panose="020B0400000000000000" pitchFamily="50" charset="-128"/>
              </a:rPr>
              <a:t>を追加することができます。</a:t>
            </a:r>
            <a:endParaRPr lang="en-US" altLang="ja-JP" sz="1200" b="1" dirty="0">
              <a:latin typeface="BIZ UDPゴシック" panose="020B0400000000000000" pitchFamily="50" charset="-128"/>
              <a:ea typeface="BIZ UDPゴシック" panose="020B0400000000000000" pitchFamily="50" charset="-128"/>
            </a:endParaRPr>
          </a:p>
          <a:p>
            <a:pPr fontAlgn="t">
              <a:lnSpc>
                <a:spcPct val="150000"/>
              </a:lnSpc>
              <a:spcBef>
                <a:spcPct val="0"/>
              </a:spcBef>
              <a:spcAft>
                <a:spcPct val="0"/>
              </a:spcAft>
            </a:pPr>
            <a:endParaRPr lang="en-US" altLang="ja-JP" sz="1200" b="1" dirty="0">
              <a:latin typeface="BIZ UDPゴシック" panose="020B0400000000000000" pitchFamily="50" charset="-128"/>
              <a:ea typeface="BIZ UDP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❶</a:t>
            </a: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「社員を招待する」をクリックします。</a:t>
            </a:r>
            <a:endParaRPr lang="en-US" altLang="ja-JP" sz="1200" dirty="0">
              <a:latin typeface="BIZ UDPゴシック" panose="020B0400000000000000" pitchFamily="50" charset="-128"/>
              <a:ea typeface="BIZ UDP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❷　　</a:t>
            </a:r>
            <a:r>
              <a:rPr lang="ja-JP" altLang="en-US" sz="1200" dirty="0">
                <a:latin typeface="BIZ UDPゴシック" panose="020B0400000000000000" pitchFamily="50" charset="-128"/>
                <a:ea typeface="BIZ UDPゴシック" panose="020B0400000000000000" pitchFamily="50" charset="-128"/>
              </a:rPr>
              <a:t>社員情報を登録して、招待します。</a:t>
            </a:r>
            <a:endParaRPr lang="en-US" altLang="ja-JP" sz="1200" dirty="0">
              <a:latin typeface="BIZ UDPゴシック" panose="020B0400000000000000" pitchFamily="50" charset="-128"/>
              <a:ea typeface="BIZ UDPゴシック" panose="020B0400000000000000" pitchFamily="50" charset="-128"/>
            </a:endParaRPr>
          </a:p>
          <a:p>
            <a:pPr fontAlgn="t">
              <a:lnSpc>
                <a:spcPct val="150000"/>
              </a:lnSpc>
              <a:spcBef>
                <a:spcPct val="0"/>
              </a:spcBef>
              <a:spcAft>
                <a:spcPct val="0"/>
              </a:spcAft>
            </a:pPr>
            <a:endParaRPr lang="en-US" altLang="ja-JP" sz="1200" b="1" dirty="0">
              <a:solidFill>
                <a:srgbClr val="C00000"/>
              </a:solidFill>
              <a:latin typeface="BIZ UDPゴシック" panose="020B0400000000000000" pitchFamily="50" charset="-128"/>
              <a:ea typeface="BIZ UDP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　</a:t>
            </a:r>
            <a:endParaRPr lang="en-US" altLang="ja-JP" sz="1200" b="1" dirty="0">
              <a:latin typeface="BIZ UDPゴシック" panose="020B0400000000000000" pitchFamily="50" charset="-128"/>
              <a:ea typeface="BIZ UDPゴシック" panose="020B0400000000000000" pitchFamily="50" charset="-128"/>
            </a:endParaRPr>
          </a:p>
          <a:p>
            <a:endParaRPr lang="en-US" altLang="ja-JP" sz="12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3DF308BA-F250-B307-28F7-28E2861338BC}"/>
              </a:ext>
            </a:extLst>
          </p:cNvPr>
          <p:cNvGrpSpPr/>
          <p:nvPr/>
        </p:nvGrpSpPr>
        <p:grpSpPr>
          <a:xfrm>
            <a:off x="586079" y="3429000"/>
            <a:ext cx="5041711" cy="2651881"/>
            <a:chOff x="586079" y="3030136"/>
            <a:chExt cx="5041711" cy="2651881"/>
          </a:xfrm>
        </p:grpSpPr>
        <p:grpSp>
          <p:nvGrpSpPr>
            <p:cNvPr id="3" name="グループ化 2">
              <a:extLst>
                <a:ext uri="{FF2B5EF4-FFF2-40B4-BE49-F238E27FC236}">
                  <a16:creationId xmlns:a16="http://schemas.microsoft.com/office/drawing/2014/main" id="{90956D3D-70E5-F355-3ABB-CBC994CE96F2}"/>
                </a:ext>
              </a:extLst>
            </p:cNvPr>
            <p:cNvGrpSpPr/>
            <p:nvPr/>
          </p:nvGrpSpPr>
          <p:grpSpPr>
            <a:xfrm>
              <a:off x="586079" y="3030136"/>
              <a:ext cx="5041711" cy="2651881"/>
              <a:chOff x="586079" y="3030136"/>
              <a:chExt cx="5041711" cy="2651881"/>
            </a:xfrm>
          </p:grpSpPr>
          <p:pic>
            <p:nvPicPr>
              <p:cNvPr id="4" name="図 3">
                <a:extLst>
                  <a:ext uri="{FF2B5EF4-FFF2-40B4-BE49-F238E27FC236}">
                    <a16:creationId xmlns:a16="http://schemas.microsoft.com/office/drawing/2014/main" id="{0E23B7CC-FC39-A521-DC3A-35EA752E04F2}"/>
                  </a:ext>
                </a:extLst>
              </p:cNvPr>
              <p:cNvPicPr>
                <a:picLocks noChangeAspect="1"/>
              </p:cNvPicPr>
              <p:nvPr/>
            </p:nvPicPr>
            <p:blipFill>
              <a:blip r:embed="rId3"/>
              <a:stretch>
                <a:fillRect/>
              </a:stretch>
            </p:blipFill>
            <p:spPr>
              <a:xfrm>
                <a:off x="586079" y="3030136"/>
                <a:ext cx="5024608" cy="1810446"/>
              </a:xfrm>
              <a:prstGeom prst="rect">
                <a:avLst/>
              </a:prstGeom>
              <a:ln>
                <a:solidFill>
                  <a:schemeClr val="bg2">
                    <a:lumMod val="75000"/>
                  </a:schemeClr>
                </a:solidFill>
              </a:ln>
            </p:spPr>
          </p:pic>
          <p:pic>
            <p:nvPicPr>
              <p:cNvPr id="9" name="図 8">
                <a:extLst>
                  <a:ext uri="{FF2B5EF4-FFF2-40B4-BE49-F238E27FC236}">
                    <a16:creationId xmlns:a16="http://schemas.microsoft.com/office/drawing/2014/main" id="{F6F47672-E171-7455-0EBC-FE9843223A6A}"/>
                  </a:ext>
                </a:extLst>
              </p:cNvPr>
              <p:cNvPicPr>
                <a:picLocks noChangeAspect="1"/>
              </p:cNvPicPr>
              <p:nvPr/>
            </p:nvPicPr>
            <p:blipFill>
              <a:blip r:embed="rId4"/>
              <a:stretch>
                <a:fillRect/>
              </a:stretch>
            </p:blipFill>
            <p:spPr>
              <a:xfrm>
                <a:off x="586079" y="4899757"/>
                <a:ext cx="5041711" cy="782260"/>
              </a:xfrm>
              <a:prstGeom prst="rect">
                <a:avLst/>
              </a:prstGeom>
              <a:ln>
                <a:solidFill>
                  <a:schemeClr val="bg2">
                    <a:lumMod val="75000"/>
                  </a:schemeClr>
                </a:solidFill>
              </a:ln>
            </p:spPr>
          </p:pic>
          <p:sp>
            <p:nvSpPr>
              <p:cNvPr id="6" name="Freeform 7">
                <a:extLst>
                  <a:ext uri="{FF2B5EF4-FFF2-40B4-BE49-F238E27FC236}">
                    <a16:creationId xmlns:a16="http://schemas.microsoft.com/office/drawing/2014/main" id="{8058AF48-D078-24F1-FCAD-0F1E62285679}"/>
                  </a:ext>
                </a:extLst>
              </p:cNvPr>
              <p:cNvSpPr>
                <a:spLocks/>
              </p:cNvSpPr>
              <p:nvPr/>
            </p:nvSpPr>
            <p:spPr bwMode="auto">
              <a:xfrm>
                <a:off x="586079" y="4708078"/>
                <a:ext cx="5041711" cy="265008"/>
              </a:xfrm>
              <a:custGeom>
                <a:avLst/>
                <a:gdLst>
                  <a:gd name="T0" fmla="*/ 2147483646 w 1627"/>
                  <a:gd name="T1" fmla="*/ 2147483646 h 78"/>
                  <a:gd name="T2" fmla="*/ 2147483646 w 1627"/>
                  <a:gd name="T3" fmla="*/ 2147483646 h 78"/>
                  <a:gd name="T4" fmla="*/ 2147483646 w 1627"/>
                  <a:gd name="T5" fmla="*/ 2147483646 h 78"/>
                  <a:gd name="T6" fmla="*/ 2147483646 w 1627"/>
                  <a:gd name="T7" fmla="*/ 2147483646 h 78"/>
                  <a:gd name="T8" fmla="*/ 2147483646 w 1627"/>
                  <a:gd name="T9" fmla="*/ 2147483646 h 78"/>
                  <a:gd name="T10" fmla="*/ 2147483646 w 1627"/>
                  <a:gd name="T11" fmla="*/ 2147483646 h 78"/>
                  <a:gd name="T12" fmla="*/ 2147483646 w 1627"/>
                  <a:gd name="T13" fmla="*/ 2147483646 h 78"/>
                  <a:gd name="T14" fmla="*/ 2147483646 w 1627"/>
                  <a:gd name="T15" fmla="*/ 2147483646 h 78"/>
                  <a:gd name="T16" fmla="*/ 2147483646 w 1627"/>
                  <a:gd name="T17" fmla="*/ 2147483646 h 78"/>
                  <a:gd name="T18" fmla="*/ 2147483646 w 1627"/>
                  <a:gd name="T19" fmla="*/ 2147483646 h 78"/>
                  <a:gd name="T20" fmla="*/ 2147483646 w 1627"/>
                  <a:gd name="T21" fmla="*/ 2147483646 h 78"/>
                  <a:gd name="T22" fmla="*/ 2147483646 w 1627"/>
                  <a:gd name="T23" fmla="*/ 2147483646 h 78"/>
                  <a:gd name="T24" fmla="*/ 2147483646 w 1627"/>
                  <a:gd name="T25" fmla="*/ 2147483646 h 78"/>
                  <a:gd name="T26" fmla="*/ 2147483646 w 1627"/>
                  <a:gd name="T27" fmla="*/ 2147483646 h 78"/>
                  <a:gd name="T28" fmla="*/ 2147483646 w 1627"/>
                  <a:gd name="T29" fmla="*/ 2147483646 h 78"/>
                  <a:gd name="T30" fmla="*/ 2147483646 w 1627"/>
                  <a:gd name="T31" fmla="*/ 2147483646 h 78"/>
                  <a:gd name="T32" fmla="*/ 2147483646 w 1627"/>
                  <a:gd name="T33" fmla="*/ 2147483646 h 78"/>
                  <a:gd name="T34" fmla="*/ 2147483646 w 1627"/>
                  <a:gd name="T35" fmla="*/ 2147483646 h 78"/>
                  <a:gd name="T36" fmla="*/ 2147483646 w 1627"/>
                  <a:gd name="T37" fmla="*/ 2147483646 h 78"/>
                  <a:gd name="T38" fmla="*/ 2147483646 w 1627"/>
                  <a:gd name="T39" fmla="*/ 2147483646 h 78"/>
                  <a:gd name="T40" fmla="*/ 2147483646 w 1627"/>
                  <a:gd name="T41" fmla="*/ 2147483646 h 78"/>
                  <a:gd name="T42" fmla="*/ 0 w 1627"/>
                  <a:gd name="T43" fmla="*/ 2147483646 h 78"/>
                  <a:gd name="T44" fmla="*/ 2147483646 w 1627"/>
                  <a:gd name="T45" fmla="*/ 2147483646 h 78"/>
                  <a:gd name="T46" fmla="*/ 2147483646 w 1627"/>
                  <a:gd name="T47" fmla="*/ 2147483646 h 78"/>
                  <a:gd name="T48" fmla="*/ 2147483646 w 1627"/>
                  <a:gd name="T49" fmla="*/ 2147483646 h 78"/>
                  <a:gd name="T50" fmla="*/ 2147483646 w 1627"/>
                  <a:gd name="T51" fmla="*/ 2147483646 h 78"/>
                  <a:gd name="T52" fmla="*/ 2147483646 w 1627"/>
                  <a:gd name="T53" fmla="*/ 2147483646 h 78"/>
                  <a:gd name="T54" fmla="*/ 2147483646 w 1627"/>
                  <a:gd name="T55" fmla="*/ 2147483646 h 78"/>
                  <a:gd name="T56" fmla="*/ 2147483646 w 1627"/>
                  <a:gd name="T57" fmla="*/ 2147483646 h 78"/>
                  <a:gd name="T58" fmla="*/ 2147483646 w 1627"/>
                  <a:gd name="T59" fmla="*/ 2147483646 h 78"/>
                  <a:gd name="T60" fmla="*/ 2147483646 w 1627"/>
                  <a:gd name="T61" fmla="*/ 2147483646 h 78"/>
                  <a:gd name="T62" fmla="*/ 2147483646 w 1627"/>
                  <a:gd name="T63" fmla="*/ 2147483646 h 78"/>
                  <a:gd name="T64" fmla="*/ 2147483646 w 1627"/>
                  <a:gd name="T65" fmla="*/ 2147483646 h 78"/>
                  <a:gd name="T66" fmla="*/ 2147483646 w 1627"/>
                  <a:gd name="T67" fmla="*/ 2147483646 h 78"/>
                  <a:gd name="T68" fmla="*/ 2147483646 w 1627"/>
                  <a:gd name="T69" fmla="*/ 2147483646 h 78"/>
                  <a:gd name="T70" fmla="*/ 2147483646 w 1627"/>
                  <a:gd name="T71" fmla="*/ 2147483646 h 78"/>
                  <a:gd name="T72" fmla="*/ 2147483646 w 1627"/>
                  <a:gd name="T73" fmla="*/ 2147483646 h 78"/>
                  <a:gd name="T74" fmla="*/ 2147483646 w 1627"/>
                  <a:gd name="T75" fmla="*/ 2147483646 h 78"/>
                  <a:gd name="T76" fmla="*/ 2147483646 w 1627"/>
                  <a:gd name="T77" fmla="*/ 2147483646 h 78"/>
                  <a:gd name="T78" fmla="*/ 2147483646 w 1627"/>
                  <a:gd name="T79" fmla="*/ 2147483646 h 78"/>
                  <a:gd name="T80" fmla="*/ 2147483646 w 1627"/>
                  <a:gd name="T81" fmla="*/ 2147483646 h 78"/>
                  <a:gd name="T82" fmla="*/ 2147483646 w 1627"/>
                  <a:gd name="T83" fmla="*/ 2147483646 h 78"/>
                  <a:gd name="T84" fmla="*/ 2147483646 w 1627"/>
                  <a:gd name="T85" fmla="*/ 2147483646 h 78"/>
                  <a:gd name="T86" fmla="*/ 2147483646 w 1627"/>
                  <a:gd name="T87" fmla="*/ 2147483646 h 78"/>
                  <a:gd name="T88" fmla="*/ 2147483646 w 1627"/>
                  <a:gd name="T89" fmla="*/ 2147483646 h 78"/>
                  <a:gd name="T90" fmla="*/ 2147483646 w 1627"/>
                  <a:gd name="T91" fmla="*/ 2147483646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7" h="78">
                    <a:moveTo>
                      <a:pt x="1549" y="20"/>
                    </a:moveTo>
                    <a:cubicBezTo>
                      <a:pt x="1524" y="45"/>
                      <a:pt x="1524" y="45"/>
                      <a:pt x="1524" y="45"/>
                    </a:cubicBezTo>
                    <a:cubicBezTo>
                      <a:pt x="1512" y="56"/>
                      <a:pt x="1494" y="56"/>
                      <a:pt x="1482" y="45"/>
                    </a:cubicBezTo>
                    <a:cubicBezTo>
                      <a:pt x="1457" y="20"/>
                      <a:pt x="1457" y="20"/>
                      <a:pt x="1457" y="20"/>
                    </a:cubicBezTo>
                    <a:cubicBezTo>
                      <a:pt x="1438" y="0"/>
                      <a:pt x="1406" y="0"/>
                      <a:pt x="1387" y="20"/>
                    </a:cubicBezTo>
                    <a:cubicBezTo>
                      <a:pt x="1361" y="45"/>
                      <a:pt x="1361" y="45"/>
                      <a:pt x="1361" y="45"/>
                    </a:cubicBezTo>
                    <a:cubicBezTo>
                      <a:pt x="1350" y="56"/>
                      <a:pt x="1331" y="56"/>
                      <a:pt x="1319" y="45"/>
                    </a:cubicBezTo>
                    <a:cubicBezTo>
                      <a:pt x="1294" y="20"/>
                      <a:pt x="1294" y="20"/>
                      <a:pt x="1294" y="20"/>
                    </a:cubicBezTo>
                    <a:cubicBezTo>
                      <a:pt x="1275" y="0"/>
                      <a:pt x="1243" y="0"/>
                      <a:pt x="1224" y="20"/>
                    </a:cubicBezTo>
                    <a:cubicBezTo>
                      <a:pt x="1199" y="45"/>
                      <a:pt x="1199" y="45"/>
                      <a:pt x="1199" y="45"/>
                    </a:cubicBezTo>
                    <a:cubicBezTo>
                      <a:pt x="1187" y="56"/>
                      <a:pt x="1168" y="56"/>
                      <a:pt x="1157" y="45"/>
                    </a:cubicBezTo>
                    <a:cubicBezTo>
                      <a:pt x="1132" y="20"/>
                      <a:pt x="1132" y="20"/>
                      <a:pt x="1132" y="20"/>
                    </a:cubicBezTo>
                    <a:cubicBezTo>
                      <a:pt x="1112" y="0"/>
                      <a:pt x="1081" y="0"/>
                      <a:pt x="1061" y="20"/>
                    </a:cubicBezTo>
                    <a:cubicBezTo>
                      <a:pt x="1036" y="45"/>
                      <a:pt x="1036" y="45"/>
                      <a:pt x="1036" y="45"/>
                    </a:cubicBezTo>
                    <a:cubicBezTo>
                      <a:pt x="1024" y="56"/>
                      <a:pt x="1006" y="56"/>
                      <a:pt x="994" y="45"/>
                    </a:cubicBezTo>
                    <a:cubicBezTo>
                      <a:pt x="969" y="20"/>
                      <a:pt x="969" y="20"/>
                      <a:pt x="969" y="20"/>
                    </a:cubicBezTo>
                    <a:cubicBezTo>
                      <a:pt x="950" y="0"/>
                      <a:pt x="918" y="0"/>
                      <a:pt x="899" y="20"/>
                    </a:cubicBezTo>
                    <a:cubicBezTo>
                      <a:pt x="873" y="45"/>
                      <a:pt x="873" y="45"/>
                      <a:pt x="873" y="45"/>
                    </a:cubicBezTo>
                    <a:cubicBezTo>
                      <a:pt x="862" y="56"/>
                      <a:pt x="843" y="56"/>
                      <a:pt x="831" y="45"/>
                    </a:cubicBezTo>
                    <a:cubicBezTo>
                      <a:pt x="806" y="20"/>
                      <a:pt x="806" y="20"/>
                      <a:pt x="806" y="20"/>
                    </a:cubicBezTo>
                    <a:cubicBezTo>
                      <a:pt x="797" y="10"/>
                      <a:pt x="784" y="5"/>
                      <a:pt x="771" y="5"/>
                    </a:cubicBezTo>
                    <a:cubicBezTo>
                      <a:pt x="758" y="5"/>
                      <a:pt x="745" y="10"/>
                      <a:pt x="736" y="20"/>
                    </a:cubicBezTo>
                    <a:cubicBezTo>
                      <a:pt x="711" y="45"/>
                      <a:pt x="711" y="45"/>
                      <a:pt x="711" y="45"/>
                    </a:cubicBezTo>
                    <a:cubicBezTo>
                      <a:pt x="699" y="56"/>
                      <a:pt x="680" y="56"/>
                      <a:pt x="669" y="45"/>
                    </a:cubicBezTo>
                    <a:cubicBezTo>
                      <a:pt x="644" y="20"/>
                      <a:pt x="644" y="20"/>
                      <a:pt x="644" y="20"/>
                    </a:cubicBezTo>
                    <a:cubicBezTo>
                      <a:pt x="624" y="0"/>
                      <a:pt x="593" y="0"/>
                      <a:pt x="573" y="20"/>
                    </a:cubicBezTo>
                    <a:cubicBezTo>
                      <a:pt x="548" y="45"/>
                      <a:pt x="548" y="45"/>
                      <a:pt x="548" y="45"/>
                    </a:cubicBezTo>
                    <a:cubicBezTo>
                      <a:pt x="536" y="56"/>
                      <a:pt x="518" y="56"/>
                      <a:pt x="506" y="45"/>
                    </a:cubicBezTo>
                    <a:cubicBezTo>
                      <a:pt x="481" y="20"/>
                      <a:pt x="481" y="20"/>
                      <a:pt x="481" y="20"/>
                    </a:cubicBezTo>
                    <a:cubicBezTo>
                      <a:pt x="472" y="10"/>
                      <a:pt x="459" y="5"/>
                      <a:pt x="446" y="5"/>
                    </a:cubicBezTo>
                    <a:cubicBezTo>
                      <a:pt x="432" y="5"/>
                      <a:pt x="420" y="10"/>
                      <a:pt x="411" y="20"/>
                    </a:cubicBezTo>
                    <a:cubicBezTo>
                      <a:pt x="385" y="45"/>
                      <a:pt x="385" y="45"/>
                      <a:pt x="385" y="45"/>
                    </a:cubicBezTo>
                    <a:cubicBezTo>
                      <a:pt x="374" y="56"/>
                      <a:pt x="355" y="56"/>
                      <a:pt x="343" y="45"/>
                    </a:cubicBezTo>
                    <a:cubicBezTo>
                      <a:pt x="318" y="20"/>
                      <a:pt x="318" y="20"/>
                      <a:pt x="318" y="20"/>
                    </a:cubicBezTo>
                    <a:cubicBezTo>
                      <a:pt x="309" y="10"/>
                      <a:pt x="296" y="5"/>
                      <a:pt x="283" y="5"/>
                    </a:cubicBezTo>
                    <a:cubicBezTo>
                      <a:pt x="270" y="5"/>
                      <a:pt x="257" y="10"/>
                      <a:pt x="248" y="20"/>
                    </a:cubicBezTo>
                    <a:cubicBezTo>
                      <a:pt x="223" y="45"/>
                      <a:pt x="223" y="45"/>
                      <a:pt x="223" y="45"/>
                    </a:cubicBezTo>
                    <a:cubicBezTo>
                      <a:pt x="211" y="56"/>
                      <a:pt x="192" y="56"/>
                      <a:pt x="181" y="45"/>
                    </a:cubicBezTo>
                    <a:cubicBezTo>
                      <a:pt x="156" y="20"/>
                      <a:pt x="156" y="20"/>
                      <a:pt x="156" y="20"/>
                    </a:cubicBezTo>
                    <a:cubicBezTo>
                      <a:pt x="146" y="10"/>
                      <a:pt x="134" y="5"/>
                      <a:pt x="120" y="5"/>
                    </a:cubicBezTo>
                    <a:cubicBezTo>
                      <a:pt x="107" y="5"/>
                      <a:pt x="95" y="10"/>
                      <a:pt x="85" y="20"/>
                    </a:cubicBezTo>
                    <a:cubicBezTo>
                      <a:pt x="60" y="45"/>
                      <a:pt x="60" y="45"/>
                      <a:pt x="60" y="45"/>
                    </a:cubicBezTo>
                    <a:cubicBezTo>
                      <a:pt x="48" y="56"/>
                      <a:pt x="30" y="56"/>
                      <a:pt x="18" y="45"/>
                    </a:cubicBezTo>
                    <a:cubicBezTo>
                      <a:pt x="0" y="27"/>
                      <a:pt x="0" y="27"/>
                      <a:pt x="0" y="27"/>
                    </a:cubicBezTo>
                    <a:cubicBezTo>
                      <a:pt x="0" y="55"/>
                      <a:pt x="0" y="55"/>
                      <a:pt x="0" y="55"/>
                    </a:cubicBezTo>
                    <a:cubicBezTo>
                      <a:pt x="4" y="59"/>
                      <a:pt x="4" y="59"/>
                      <a:pt x="4" y="59"/>
                    </a:cubicBezTo>
                    <a:cubicBezTo>
                      <a:pt x="13" y="68"/>
                      <a:pt x="26" y="74"/>
                      <a:pt x="39" y="74"/>
                    </a:cubicBezTo>
                    <a:cubicBezTo>
                      <a:pt x="52" y="74"/>
                      <a:pt x="65" y="68"/>
                      <a:pt x="74" y="59"/>
                    </a:cubicBezTo>
                    <a:cubicBezTo>
                      <a:pt x="99" y="34"/>
                      <a:pt x="99" y="34"/>
                      <a:pt x="99" y="34"/>
                    </a:cubicBezTo>
                    <a:cubicBezTo>
                      <a:pt x="111" y="22"/>
                      <a:pt x="130" y="22"/>
                      <a:pt x="141" y="34"/>
                    </a:cubicBezTo>
                    <a:cubicBezTo>
                      <a:pt x="167" y="59"/>
                      <a:pt x="167" y="59"/>
                      <a:pt x="167" y="59"/>
                    </a:cubicBezTo>
                    <a:cubicBezTo>
                      <a:pt x="186" y="78"/>
                      <a:pt x="217" y="78"/>
                      <a:pt x="237" y="59"/>
                    </a:cubicBezTo>
                    <a:cubicBezTo>
                      <a:pt x="262" y="34"/>
                      <a:pt x="262" y="34"/>
                      <a:pt x="262" y="34"/>
                    </a:cubicBezTo>
                    <a:cubicBezTo>
                      <a:pt x="268" y="28"/>
                      <a:pt x="275" y="25"/>
                      <a:pt x="283" y="25"/>
                    </a:cubicBezTo>
                    <a:cubicBezTo>
                      <a:pt x="291" y="25"/>
                      <a:pt x="298" y="28"/>
                      <a:pt x="304" y="34"/>
                    </a:cubicBezTo>
                    <a:cubicBezTo>
                      <a:pt x="329" y="59"/>
                      <a:pt x="329" y="59"/>
                      <a:pt x="329" y="59"/>
                    </a:cubicBezTo>
                    <a:cubicBezTo>
                      <a:pt x="349" y="78"/>
                      <a:pt x="380" y="78"/>
                      <a:pt x="400" y="59"/>
                    </a:cubicBezTo>
                    <a:cubicBezTo>
                      <a:pt x="425" y="34"/>
                      <a:pt x="425" y="34"/>
                      <a:pt x="425" y="34"/>
                    </a:cubicBezTo>
                    <a:cubicBezTo>
                      <a:pt x="436" y="22"/>
                      <a:pt x="455" y="22"/>
                      <a:pt x="467" y="34"/>
                    </a:cubicBezTo>
                    <a:cubicBezTo>
                      <a:pt x="492" y="59"/>
                      <a:pt x="492" y="59"/>
                      <a:pt x="492" y="59"/>
                    </a:cubicBezTo>
                    <a:cubicBezTo>
                      <a:pt x="501" y="68"/>
                      <a:pt x="514" y="74"/>
                      <a:pt x="527" y="74"/>
                    </a:cubicBezTo>
                    <a:cubicBezTo>
                      <a:pt x="540" y="74"/>
                      <a:pt x="553" y="68"/>
                      <a:pt x="562" y="59"/>
                    </a:cubicBezTo>
                    <a:cubicBezTo>
                      <a:pt x="587" y="34"/>
                      <a:pt x="587" y="34"/>
                      <a:pt x="587" y="34"/>
                    </a:cubicBezTo>
                    <a:cubicBezTo>
                      <a:pt x="599" y="22"/>
                      <a:pt x="618" y="22"/>
                      <a:pt x="629" y="34"/>
                    </a:cubicBezTo>
                    <a:cubicBezTo>
                      <a:pt x="655" y="59"/>
                      <a:pt x="655" y="59"/>
                      <a:pt x="655" y="59"/>
                    </a:cubicBezTo>
                    <a:cubicBezTo>
                      <a:pt x="674" y="78"/>
                      <a:pt x="706" y="78"/>
                      <a:pt x="725" y="59"/>
                    </a:cubicBezTo>
                    <a:cubicBezTo>
                      <a:pt x="750" y="34"/>
                      <a:pt x="750" y="34"/>
                      <a:pt x="750" y="34"/>
                    </a:cubicBezTo>
                    <a:cubicBezTo>
                      <a:pt x="756" y="28"/>
                      <a:pt x="763" y="25"/>
                      <a:pt x="771" y="25"/>
                    </a:cubicBezTo>
                    <a:cubicBezTo>
                      <a:pt x="779" y="25"/>
                      <a:pt x="786" y="28"/>
                      <a:pt x="792" y="34"/>
                    </a:cubicBezTo>
                    <a:cubicBezTo>
                      <a:pt x="817" y="59"/>
                      <a:pt x="817" y="59"/>
                      <a:pt x="817" y="59"/>
                    </a:cubicBezTo>
                    <a:cubicBezTo>
                      <a:pt x="837" y="78"/>
                      <a:pt x="868" y="78"/>
                      <a:pt x="888" y="59"/>
                    </a:cubicBezTo>
                    <a:cubicBezTo>
                      <a:pt x="913" y="34"/>
                      <a:pt x="913" y="34"/>
                      <a:pt x="913" y="34"/>
                    </a:cubicBezTo>
                    <a:cubicBezTo>
                      <a:pt x="924" y="22"/>
                      <a:pt x="943" y="22"/>
                      <a:pt x="955" y="34"/>
                    </a:cubicBezTo>
                    <a:cubicBezTo>
                      <a:pt x="980" y="59"/>
                      <a:pt x="980" y="59"/>
                      <a:pt x="980" y="59"/>
                    </a:cubicBezTo>
                    <a:cubicBezTo>
                      <a:pt x="999" y="78"/>
                      <a:pt x="1031" y="78"/>
                      <a:pt x="1050" y="59"/>
                    </a:cubicBezTo>
                    <a:cubicBezTo>
                      <a:pt x="1075" y="34"/>
                      <a:pt x="1075" y="34"/>
                      <a:pt x="1075" y="34"/>
                    </a:cubicBezTo>
                    <a:cubicBezTo>
                      <a:pt x="1087" y="22"/>
                      <a:pt x="1106" y="22"/>
                      <a:pt x="1117" y="34"/>
                    </a:cubicBezTo>
                    <a:cubicBezTo>
                      <a:pt x="1143" y="59"/>
                      <a:pt x="1143" y="59"/>
                      <a:pt x="1143" y="59"/>
                    </a:cubicBezTo>
                    <a:cubicBezTo>
                      <a:pt x="1162" y="78"/>
                      <a:pt x="1194" y="78"/>
                      <a:pt x="1213" y="59"/>
                    </a:cubicBezTo>
                    <a:cubicBezTo>
                      <a:pt x="1238" y="34"/>
                      <a:pt x="1238" y="34"/>
                      <a:pt x="1238" y="34"/>
                    </a:cubicBezTo>
                    <a:cubicBezTo>
                      <a:pt x="1250" y="22"/>
                      <a:pt x="1268" y="22"/>
                      <a:pt x="1280" y="34"/>
                    </a:cubicBezTo>
                    <a:cubicBezTo>
                      <a:pt x="1305" y="59"/>
                      <a:pt x="1305" y="59"/>
                      <a:pt x="1305" y="59"/>
                    </a:cubicBezTo>
                    <a:cubicBezTo>
                      <a:pt x="1325" y="78"/>
                      <a:pt x="1356" y="78"/>
                      <a:pt x="1376" y="59"/>
                    </a:cubicBezTo>
                    <a:cubicBezTo>
                      <a:pt x="1401" y="34"/>
                      <a:pt x="1401" y="34"/>
                      <a:pt x="1401" y="34"/>
                    </a:cubicBezTo>
                    <a:cubicBezTo>
                      <a:pt x="1412" y="22"/>
                      <a:pt x="1431" y="22"/>
                      <a:pt x="1443" y="34"/>
                    </a:cubicBezTo>
                    <a:cubicBezTo>
                      <a:pt x="1468" y="59"/>
                      <a:pt x="1468" y="59"/>
                      <a:pt x="1468" y="59"/>
                    </a:cubicBezTo>
                    <a:cubicBezTo>
                      <a:pt x="1487" y="78"/>
                      <a:pt x="1519" y="78"/>
                      <a:pt x="1538" y="59"/>
                    </a:cubicBezTo>
                    <a:cubicBezTo>
                      <a:pt x="1563" y="34"/>
                      <a:pt x="1563" y="34"/>
                      <a:pt x="1563" y="34"/>
                    </a:cubicBezTo>
                    <a:cubicBezTo>
                      <a:pt x="1575" y="22"/>
                      <a:pt x="1594" y="22"/>
                      <a:pt x="1605" y="34"/>
                    </a:cubicBezTo>
                    <a:cubicBezTo>
                      <a:pt x="1627" y="55"/>
                      <a:pt x="1627" y="55"/>
                      <a:pt x="1627" y="55"/>
                    </a:cubicBezTo>
                    <a:cubicBezTo>
                      <a:pt x="1627" y="27"/>
                      <a:pt x="1627" y="27"/>
                      <a:pt x="1627" y="27"/>
                    </a:cubicBezTo>
                    <a:cubicBezTo>
                      <a:pt x="1620" y="20"/>
                      <a:pt x="1620" y="20"/>
                      <a:pt x="1620" y="20"/>
                    </a:cubicBezTo>
                    <a:cubicBezTo>
                      <a:pt x="1600" y="0"/>
                      <a:pt x="1569" y="0"/>
                      <a:pt x="1549" y="20"/>
                    </a:cubicBezTo>
                    <a:close/>
                  </a:path>
                </a:pathLst>
              </a:custGeom>
              <a:solidFill>
                <a:schemeClr val="bg1"/>
              </a:solidFill>
              <a:ln w="9525" cap="flat" cmpd="sng">
                <a:solidFill>
                  <a:schemeClr val="tx1">
                    <a:lumMod val="50000"/>
                    <a:lumOff val="50000"/>
                  </a:schemeClr>
                </a:solidFill>
                <a:prstDash val="solid"/>
                <a:round/>
                <a:headEnd/>
                <a:tailEnd/>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kumimoji="0" lang="ja-JP" altLang="en-US" sz="1766" kern="0" dirty="0">
                  <a:solidFill>
                    <a:prstClr val="black"/>
                  </a:solidFill>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5CF4EC44-DC88-6504-3EAA-09DE1FE76307}"/>
                </a:ext>
              </a:extLst>
            </p:cNvPr>
            <p:cNvGrpSpPr/>
            <p:nvPr/>
          </p:nvGrpSpPr>
          <p:grpSpPr>
            <a:xfrm>
              <a:off x="2087851" y="5268026"/>
              <a:ext cx="1114996" cy="369332"/>
              <a:chOff x="1906907" y="5078920"/>
              <a:chExt cx="1427989" cy="401941"/>
            </a:xfrm>
          </p:grpSpPr>
          <p:sp>
            <p:nvSpPr>
              <p:cNvPr id="11" name="正方形/長方形 10">
                <a:extLst>
                  <a:ext uri="{FF2B5EF4-FFF2-40B4-BE49-F238E27FC236}">
                    <a16:creationId xmlns:a16="http://schemas.microsoft.com/office/drawing/2014/main" id="{5CE5CC52-D27B-F948-8B0A-504392E16A8C}"/>
                  </a:ext>
                </a:extLst>
              </p:cNvPr>
              <p:cNvSpPr/>
              <p:nvPr/>
            </p:nvSpPr>
            <p:spPr>
              <a:xfrm>
                <a:off x="1906907" y="5160140"/>
                <a:ext cx="895856" cy="23950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AEAA52E-4C43-1047-587B-425EE0C373E1}"/>
                  </a:ext>
                </a:extLst>
              </p:cNvPr>
              <p:cNvSpPr txBox="1"/>
              <p:nvPr/>
            </p:nvSpPr>
            <p:spPr>
              <a:xfrm>
                <a:off x="2802763" y="5078920"/>
                <a:ext cx="532133" cy="401941"/>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grpSp>
      <p:pic>
        <p:nvPicPr>
          <p:cNvPr id="18" name="図 17">
            <a:extLst>
              <a:ext uri="{FF2B5EF4-FFF2-40B4-BE49-F238E27FC236}">
                <a16:creationId xmlns:a16="http://schemas.microsoft.com/office/drawing/2014/main" id="{6E6FD53B-5313-10CC-E7CE-9B0715F5D883}"/>
              </a:ext>
            </a:extLst>
          </p:cNvPr>
          <p:cNvPicPr>
            <a:picLocks noChangeAspect="1"/>
          </p:cNvPicPr>
          <p:nvPr/>
        </p:nvPicPr>
        <p:blipFill>
          <a:blip r:embed="rId5"/>
          <a:stretch>
            <a:fillRect/>
          </a:stretch>
        </p:blipFill>
        <p:spPr>
          <a:xfrm>
            <a:off x="6489915" y="1870376"/>
            <a:ext cx="4664053" cy="3811641"/>
          </a:xfrm>
          <a:prstGeom prst="rect">
            <a:avLst/>
          </a:prstGeom>
          <a:ln>
            <a:solidFill>
              <a:schemeClr val="tx1">
                <a:lumMod val="50000"/>
                <a:lumOff val="50000"/>
              </a:schemeClr>
            </a:solidFill>
          </a:ln>
        </p:spPr>
      </p:pic>
      <p:grpSp>
        <p:nvGrpSpPr>
          <p:cNvPr id="19" name="グループ化 18">
            <a:extLst>
              <a:ext uri="{FF2B5EF4-FFF2-40B4-BE49-F238E27FC236}">
                <a16:creationId xmlns:a16="http://schemas.microsoft.com/office/drawing/2014/main" id="{7DF1D57E-98D2-7EA1-E21F-7F2D7774B1FB}"/>
              </a:ext>
            </a:extLst>
          </p:cNvPr>
          <p:cNvGrpSpPr/>
          <p:nvPr/>
        </p:nvGrpSpPr>
        <p:grpSpPr>
          <a:xfrm>
            <a:off x="6505677" y="2091299"/>
            <a:ext cx="1508146" cy="369332"/>
            <a:chOff x="1906907" y="5078920"/>
            <a:chExt cx="1236520" cy="401941"/>
          </a:xfrm>
        </p:grpSpPr>
        <p:sp>
          <p:nvSpPr>
            <p:cNvPr id="20" name="正方形/長方形 19">
              <a:extLst>
                <a:ext uri="{FF2B5EF4-FFF2-40B4-BE49-F238E27FC236}">
                  <a16:creationId xmlns:a16="http://schemas.microsoft.com/office/drawing/2014/main" id="{C1B34569-094E-7E8A-65BF-56D94B4119A3}"/>
                </a:ext>
              </a:extLst>
            </p:cNvPr>
            <p:cNvSpPr/>
            <p:nvPr/>
          </p:nvSpPr>
          <p:spPr>
            <a:xfrm>
              <a:off x="1906907" y="5160140"/>
              <a:ext cx="895856" cy="23950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F6456951-0EA9-4C60-2260-1E87FB5DB753}"/>
                </a:ext>
              </a:extLst>
            </p:cNvPr>
            <p:cNvSpPr txBox="1"/>
            <p:nvPr/>
          </p:nvSpPr>
          <p:spPr>
            <a:xfrm>
              <a:off x="2802763" y="5078920"/>
              <a:ext cx="340664" cy="401941"/>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grpSp>
      <p:grpSp>
        <p:nvGrpSpPr>
          <p:cNvPr id="14" name="グループ化 13">
            <a:extLst>
              <a:ext uri="{FF2B5EF4-FFF2-40B4-BE49-F238E27FC236}">
                <a16:creationId xmlns:a16="http://schemas.microsoft.com/office/drawing/2014/main" id="{758EC2C1-0CBE-FBDF-876D-A123DCE46264}"/>
              </a:ext>
            </a:extLst>
          </p:cNvPr>
          <p:cNvGrpSpPr/>
          <p:nvPr/>
        </p:nvGrpSpPr>
        <p:grpSpPr>
          <a:xfrm>
            <a:off x="6508540" y="2756684"/>
            <a:ext cx="4645428" cy="2910207"/>
            <a:chOff x="1906907" y="5078920"/>
            <a:chExt cx="3808758" cy="3167154"/>
          </a:xfrm>
        </p:grpSpPr>
        <p:sp>
          <p:nvSpPr>
            <p:cNvPr id="16" name="正方形/長方形 15">
              <a:extLst>
                <a:ext uri="{FF2B5EF4-FFF2-40B4-BE49-F238E27FC236}">
                  <a16:creationId xmlns:a16="http://schemas.microsoft.com/office/drawing/2014/main" id="{21FDD35E-2F1D-329D-C319-E091671E6849}"/>
                </a:ext>
              </a:extLst>
            </p:cNvPr>
            <p:cNvSpPr/>
            <p:nvPr/>
          </p:nvSpPr>
          <p:spPr>
            <a:xfrm>
              <a:off x="1906907" y="5160140"/>
              <a:ext cx="3808758" cy="30859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D039D391-4F46-448A-92F3-85CB444F1B25}"/>
                </a:ext>
              </a:extLst>
            </p:cNvPr>
            <p:cNvSpPr txBox="1"/>
            <p:nvPr/>
          </p:nvSpPr>
          <p:spPr>
            <a:xfrm>
              <a:off x="2802763" y="5078920"/>
              <a:ext cx="151460" cy="401941"/>
            </a:xfrm>
            <a:prstGeom prst="rect">
              <a:avLst/>
            </a:prstGeom>
            <a:noFill/>
          </p:spPr>
          <p:txBody>
            <a:bodyPr wrap="none" rtlCol="0">
              <a:spAutoFit/>
            </a:bodyPr>
            <a:lstStyle/>
            <a:p>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51394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グループ化 179">
            <a:extLst>
              <a:ext uri="{FF2B5EF4-FFF2-40B4-BE49-F238E27FC236}">
                <a16:creationId xmlns:a16="http://schemas.microsoft.com/office/drawing/2014/main" id="{6B2CC544-B939-451A-4C05-F0285C68A768}"/>
              </a:ext>
            </a:extLst>
          </p:cNvPr>
          <p:cNvGrpSpPr/>
          <p:nvPr/>
        </p:nvGrpSpPr>
        <p:grpSpPr>
          <a:xfrm>
            <a:off x="586079" y="971897"/>
            <a:ext cx="4781335" cy="284502"/>
            <a:chOff x="732243" y="963432"/>
            <a:chExt cx="4781335" cy="284502"/>
          </a:xfrm>
        </p:grpSpPr>
        <p:sp>
          <p:nvSpPr>
            <p:cNvPr id="181" name="角丸四角形 134">
              <a:extLst>
                <a:ext uri="{FF2B5EF4-FFF2-40B4-BE49-F238E27FC236}">
                  <a16:creationId xmlns:a16="http://schemas.microsoft.com/office/drawing/2014/main" id="{2D076146-8A8F-DC61-941A-D68AD5A8A727}"/>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solidFill>
                  <a:latin typeface="BIZ UDPゴシック" panose="020B0400000000000000" pitchFamily="50" charset="-128"/>
                  <a:ea typeface="BIZ UDPゴシック" panose="020B0400000000000000" pitchFamily="50" charset="-128"/>
                </a:rPr>
                <a:t>メール受信を設定します</a:t>
              </a:r>
            </a:p>
          </p:txBody>
        </p:sp>
        <p:sp>
          <p:nvSpPr>
            <p:cNvPr id="182" name="角丸四角形 135">
              <a:extLst>
                <a:ext uri="{FF2B5EF4-FFF2-40B4-BE49-F238E27FC236}">
                  <a16:creationId xmlns:a16="http://schemas.microsoft.com/office/drawing/2014/main" id="{6BE0D40E-F933-2F26-C5D5-FD690E42C149}"/>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不要なメールを受信拒否する設定</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任意設定</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solidFill>
                <a:srgbClr val="C000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ABCD055-3174-87DE-32E3-7B605394F7A4}"/>
              </a:ext>
            </a:extLst>
          </p:cNvPr>
          <p:cNvSpPr txBox="1"/>
          <p:nvPr/>
        </p:nvSpPr>
        <p:spPr>
          <a:xfrm>
            <a:off x="624014" y="4053938"/>
            <a:ext cx="5054282" cy="510589"/>
          </a:xfrm>
          <a:prstGeom prst="rect">
            <a:avLst/>
          </a:prstGeom>
          <a:noFill/>
        </p:spPr>
        <p:txBody>
          <a:bodyPr wrap="square" rtlCol="0">
            <a:spAutoFit/>
          </a:bodyPr>
          <a:lstStyle/>
          <a:p>
            <a:pPr>
              <a:lnSpc>
                <a:spcPts val="17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a:t>
            </a:r>
            <a:r>
              <a:rPr lang="ja-JP" altLang="en-US" sz="1200" dirty="0">
                <a:latin typeface="BIZ UDPゴシック" panose="020B0400000000000000" pitchFamily="50" charset="-128"/>
                <a:ea typeface="BIZ UDPゴシック" panose="020B0400000000000000" pitchFamily="50" charset="-128"/>
              </a:rPr>
              <a:t>「個人設定」をクリックして、下記の画面を表示します。</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a:t>
            </a:r>
            <a:r>
              <a:rPr lang="ja-JP" altLang="en-US" sz="1200" dirty="0">
                <a:latin typeface="BIZ UDPゴシック" panose="020B0400000000000000" pitchFamily="50" charset="-128"/>
                <a:ea typeface="BIZ UDPゴシック" panose="020B0400000000000000" pitchFamily="50" charset="-128"/>
              </a:rPr>
              <a:t>「メール受信設定」をクリックして、次ページへ続きます。</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67C2CA1-4167-F365-781D-33B7D49800CD}"/>
              </a:ext>
            </a:extLst>
          </p:cNvPr>
          <p:cNvSpPr txBox="1"/>
          <p:nvPr/>
        </p:nvSpPr>
        <p:spPr>
          <a:xfrm>
            <a:off x="586079" y="1878393"/>
            <a:ext cx="4731106" cy="510589"/>
          </a:xfrm>
          <a:prstGeom prst="rect">
            <a:avLst/>
          </a:prstGeom>
          <a:noFill/>
        </p:spPr>
        <p:txBody>
          <a:bodyPr wrap="square" rtlCol="0">
            <a:spAutoFit/>
          </a:bodyPr>
          <a:lstStyle/>
          <a:p>
            <a:pPr>
              <a:lnSpc>
                <a:spcPts val="17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latin typeface="BIZ UDPゴシック" panose="020B0400000000000000" pitchFamily="50" charset="-128"/>
                <a:ea typeface="BIZ UDPゴシック" panose="020B0400000000000000" pitchFamily="50" charset="-128"/>
              </a:rPr>
              <a:t>「サービス選択」をクリックして、下記の画面を表示します。</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latin typeface="BIZ UDPゴシック" panose="020B0400000000000000" pitchFamily="50" charset="-128"/>
                <a:ea typeface="BIZ UDPゴシック" panose="020B0400000000000000" pitchFamily="50" charset="-128"/>
              </a:rPr>
              <a:t>「設定・登録」をクリックします。</a:t>
            </a:r>
            <a:endParaRPr lang="en-US" altLang="ja-JP" sz="12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5AE49C21-7855-1A3C-9C48-E05281FA980A}"/>
              </a:ext>
            </a:extLst>
          </p:cNvPr>
          <p:cNvGrpSpPr/>
          <p:nvPr/>
        </p:nvGrpSpPr>
        <p:grpSpPr>
          <a:xfrm>
            <a:off x="624014" y="2400318"/>
            <a:ext cx="3140118" cy="1606874"/>
            <a:chOff x="636308" y="3128860"/>
            <a:chExt cx="5027453" cy="2762342"/>
          </a:xfrm>
        </p:grpSpPr>
        <p:pic>
          <p:nvPicPr>
            <p:cNvPr id="57" name="図 56">
              <a:extLst>
                <a:ext uri="{FF2B5EF4-FFF2-40B4-BE49-F238E27FC236}">
                  <a16:creationId xmlns:a16="http://schemas.microsoft.com/office/drawing/2014/main" id="{D0D11760-7DB4-475F-4573-B59BC5C2A8A9}"/>
                </a:ext>
              </a:extLst>
            </p:cNvPr>
            <p:cNvPicPr>
              <a:picLocks noChangeAspect="1"/>
            </p:cNvPicPr>
            <p:nvPr/>
          </p:nvPicPr>
          <p:blipFill>
            <a:blip r:embed="rId3"/>
            <a:stretch>
              <a:fillRect/>
            </a:stretch>
          </p:blipFill>
          <p:spPr>
            <a:xfrm>
              <a:off x="636308" y="3315994"/>
              <a:ext cx="4781335" cy="2575208"/>
            </a:xfrm>
            <a:prstGeom prst="rect">
              <a:avLst/>
            </a:prstGeom>
            <a:ln>
              <a:solidFill>
                <a:schemeClr val="bg2">
                  <a:lumMod val="75000"/>
                </a:schemeClr>
              </a:solidFill>
            </a:ln>
          </p:spPr>
        </p:pic>
        <p:sp>
          <p:nvSpPr>
            <p:cNvPr id="4" name="正方形/長方形 3">
              <a:extLst>
                <a:ext uri="{FF2B5EF4-FFF2-40B4-BE49-F238E27FC236}">
                  <a16:creationId xmlns:a16="http://schemas.microsoft.com/office/drawing/2014/main" id="{9560358C-1024-425E-D893-6D327F725DAB}"/>
                </a:ext>
              </a:extLst>
            </p:cNvPr>
            <p:cNvSpPr/>
            <p:nvPr/>
          </p:nvSpPr>
          <p:spPr>
            <a:xfrm>
              <a:off x="4697553" y="3302494"/>
              <a:ext cx="415498" cy="21247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E4644D2B-7115-7333-7E4C-CD3D983D5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H="1">
              <a:off x="5253449" y="3229868"/>
              <a:ext cx="368131" cy="452493"/>
            </a:xfrm>
            <a:prstGeom prst="rect">
              <a:avLst/>
            </a:prstGeom>
          </p:spPr>
        </p:pic>
        <p:sp>
          <p:nvSpPr>
            <p:cNvPr id="21" name="正方形/長方形 20">
              <a:extLst>
                <a:ext uri="{FF2B5EF4-FFF2-40B4-BE49-F238E27FC236}">
                  <a16:creationId xmlns:a16="http://schemas.microsoft.com/office/drawing/2014/main" id="{DDEF1F04-6710-0068-109B-24EEFA249594}"/>
                </a:ext>
              </a:extLst>
            </p:cNvPr>
            <p:cNvSpPr/>
            <p:nvPr/>
          </p:nvSpPr>
          <p:spPr>
            <a:xfrm>
              <a:off x="4484416" y="3564712"/>
              <a:ext cx="488000" cy="14889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8F93B817-8593-95B1-7186-1AEBE4294FDA}"/>
                </a:ext>
              </a:extLst>
            </p:cNvPr>
            <p:cNvSpPr txBox="1"/>
            <p:nvPr/>
          </p:nvSpPr>
          <p:spPr>
            <a:xfrm>
              <a:off x="4226690" y="3128860"/>
              <a:ext cx="583102" cy="529093"/>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❶</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A48A30C3-62CA-4F69-C532-224B8DA75B87}"/>
                </a:ext>
              </a:extLst>
            </p:cNvPr>
            <p:cNvSpPr txBox="1"/>
            <p:nvPr/>
          </p:nvSpPr>
          <p:spPr>
            <a:xfrm>
              <a:off x="4016235" y="3431325"/>
              <a:ext cx="583102" cy="529093"/>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❷</a:t>
              </a:r>
            </a:p>
          </p:txBody>
        </p:sp>
      </p:grpSp>
      <p:grpSp>
        <p:nvGrpSpPr>
          <p:cNvPr id="6" name="グループ化 5">
            <a:extLst>
              <a:ext uri="{FF2B5EF4-FFF2-40B4-BE49-F238E27FC236}">
                <a16:creationId xmlns:a16="http://schemas.microsoft.com/office/drawing/2014/main" id="{685564D8-E2EE-A7DA-B155-5C5ED7E8E918}"/>
              </a:ext>
            </a:extLst>
          </p:cNvPr>
          <p:cNvGrpSpPr/>
          <p:nvPr/>
        </p:nvGrpSpPr>
        <p:grpSpPr>
          <a:xfrm>
            <a:off x="596162" y="4624397"/>
            <a:ext cx="3715022" cy="1909568"/>
            <a:chOff x="6670001" y="2660558"/>
            <a:chExt cx="4902089" cy="2524399"/>
          </a:xfrm>
        </p:grpSpPr>
        <p:pic>
          <p:nvPicPr>
            <p:cNvPr id="59" name="図 58">
              <a:extLst>
                <a:ext uri="{FF2B5EF4-FFF2-40B4-BE49-F238E27FC236}">
                  <a16:creationId xmlns:a16="http://schemas.microsoft.com/office/drawing/2014/main" id="{E76AFC3C-4EC0-4E48-9931-559AFC2F7801}"/>
                </a:ext>
              </a:extLst>
            </p:cNvPr>
            <p:cNvPicPr>
              <a:picLocks noChangeAspect="1"/>
            </p:cNvPicPr>
            <p:nvPr/>
          </p:nvPicPr>
          <p:blipFill>
            <a:blip r:embed="rId5"/>
            <a:stretch>
              <a:fillRect/>
            </a:stretch>
          </p:blipFill>
          <p:spPr>
            <a:xfrm>
              <a:off x="6670001" y="2660558"/>
              <a:ext cx="4902089" cy="2524399"/>
            </a:xfrm>
            <a:prstGeom prst="rect">
              <a:avLst/>
            </a:prstGeom>
            <a:ln>
              <a:solidFill>
                <a:schemeClr val="bg2">
                  <a:lumMod val="75000"/>
                </a:schemeClr>
              </a:solidFill>
            </a:ln>
          </p:spPr>
        </p:pic>
        <p:sp>
          <p:nvSpPr>
            <p:cNvPr id="28" name="正方形/長方形 27">
              <a:extLst>
                <a:ext uri="{FF2B5EF4-FFF2-40B4-BE49-F238E27FC236}">
                  <a16:creationId xmlns:a16="http://schemas.microsoft.com/office/drawing/2014/main" id="{75A83618-F96A-49DA-60FF-E4B436493E5A}"/>
                </a:ext>
              </a:extLst>
            </p:cNvPr>
            <p:cNvSpPr/>
            <p:nvPr/>
          </p:nvSpPr>
          <p:spPr>
            <a:xfrm>
              <a:off x="10310592" y="3510508"/>
              <a:ext cx="852256" cy="2684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E69E8E50-AF93-BED2-C28B-A0CBF7B101CE}"/>
                </a:ext>
              </a:extLst>
            </p:cNvPr>
            <p:cNvSpPr/>
            <p:nvPr/>
          </p:nvSpPr>
          <p:spPr>
            <a:xfrm>
              <a:off x="6749890" y="3177250"/>
              <a:ext cx="529799" cy="25175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59157931-FB7B-BA53-3462-F81A85C79470}"/>
                </a:ext>
              </a:extLst>
            </p:cNvPr>
            <p:cNvSpPr txBox="1"/>
            <p:nvPr/>
          </p:nvSpPr>
          <p:spPr>
            <a:xfrm>
              <a:off x="7141723" y="2903209"/>
              <a:ext cx="480576" cy="406873"/>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❸</a:t>
              </a:r>
            </a:p>
          </p:txBody>
        </p:sp>
        <p:sp>
          <p:nvSpPr>
            <p:cNvPr id="53" name="テキスト ボックス 52">
              <a:extLst>
                <a:ext uri="{FF2B5EF4-FFF2-40B4-BE49-F238E27FC236}">
                  <a16:creationId xmlns:a16="http://schemas.microsoft.com/office/drawing/2014/main" id="{87E5BC35-F553-F0D7-BE72-1231658CBE9A}"/>
                </a:ext>
              </a:extLst>
            </p:cNvPr>
            <p:cNvSpPr txBox="1"/>
            <p:nvPr/>
          </p:nvSpPr>
          <p:spPr>
            <a:xfrm>
              <a:off x="9985488" y="3277604"/>
              <a:ext cx="480576" cy="406873"/>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❹</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grpSp>
      <p:sp>
        <p:nvSpPr>
          <p:cNvPr id="61" name="テキスト ボックス 60">
            <a:extLst>
              <a:ext uri="{FF2B5EF4-FFF2-40B4-BE49-F238E27FC236}">
                <a16:creationId xmlns:a16="http://schemas.microsoft.com/office/drawing/2014/main" id="{7E72E14D-2C64-CE54-2465-896C3C014DC4}"/>
              </a:ext>
            </a:extLst>
          </p:cNvPr>
          <p:cNvSpPr txBox="1"/>
          <p:nvPr/>
        </p:nvSpPr>
        <p:spPr>
          <a:xfrm>
            <a:off x="520939" y="1310112"/>
            <a:ext cx="4945915" cy="461665"/>
          </a:xfrm>
          <a:prstGeom prst="rect">
            <a:avLst/>
          </a:prstGeom>
          <a:noFill/>
        </p:spPr>
        <p:txBody>
          <a:bodyPr wrap="square">
            <a:spAutoFit/>
          </a:bodyPr>
          <a:lstStyle/>
          <a:p>
            <a:r>
              <a:rPr lang="en-US" altLang="ja-JP" sz="1200" b="1" dirty="0" err="1">
                <a:latin typeface="BIZ UDPゴシック" panose="020B0400000000000000" pitchFamily="50" charset="-128"/>
                <a:ea typeface="BIZ UDPゴシック" panose="020B0400000000000000" pitchFamily="50" charset="-128"/>
              </a:rPr>
              <a:t>BtoB</a:t>
            </a:r>
            <a:r>
              <a:rPr lang="ja-JP" altLang="en-US" sz="1200" b="1" dirty="0">
                <a:latin typeface="BIZ UDPゴシック" panose="020B0400000000000000" pitchFamily="50" charset="-128"/>
                <a:ea typeface="BIZ UDPゴシック" panose="020B0400000000000000" pitchFamily="50" charset="-128"/>
              </a:rPr>
              <a:t>プラットフォームのメールマガジンや、各種ご案内メールの受信設定です。不要なメール案内を「受け取らない」設定が可能です。</a:t>
            </a:r>
          </a:p>
        </p:txBody>
      </p:sp>
      <p:grpSp>
        <p:nvGrpSpPr>
          <p:cNvPr id="8" name="グループ化 7">
            <a:extLst>
              <a:ext uri="{FF2B5EF4-FFF2-40B4-BE49-F238E27FC236}">
                <a16:creationId xmlns:a16="http://schemas.microsoft.com/office/drawing/2014/main" id="{A425807E-7A12-0C9E-F9FC-6DF3886F0020}"/>
              </a:ext>
            </a:extLst>
          </p:cNvPr>
          <p:cNvGrpSpPr/>
          <p:nvPr/>
        </p:nvGrpSpPr>
        <p:grpSpPr>
          <a:xfrm>
            <a:off x="6553715" y="1245628"/>
            <a:ext cx="5202855" cy="890821"/>
            <a:chOff x="520938" y="913978"/>
            <a:chExt cx="5202855" cy="890821"/>
          </a:xfrm>
        </p:grpSpPr>
        <p:sp>
          <p:nvSpPr>
            <p:cNvPr id="9" name="テキスト ボックス 8">
              <a:extLst>
                <a:ext uri="{FF2B5EF4-FFF2-40B4-BE49-F238E27FC236}">
                  <a16:creationId xmlns:a16="http://schemas.microsoft.com/office/drawing/2014/main" id="{FFAE40EB-DC02-B627-E75D-29F57DA9716B}"/>
                </a:ext>
              </a:extLst>
            </p:cNvPr>
            <p:cNvSpPr txBox="1"/>
            <p:nvPr/>
          </p:nvSpPr>
          <p:spPr>
            <a:xfrm>
              <a:off x="520938" y="913978"/>
              <a:ext cx="5202855" cy="890821"/>
            </a:xfrm>
            <a:prstGeom prst="rect">
              <a:avLst/>
            </a:prstGeom>
            <a:noFill/>
          </p:spPr>
          <p:txBody>
            <a:bodyPr wrap="square" rtlCol="0">
              <a:spAutoFit/>
            </a:bodyPr>
            <a:lstStyle/>
            <a:p>
              <a:pPr>
                <a:lnSpc>
                  <a:spcPct val="150000"/>
                </a:lnSpc>
              </a:pPr>
              <a:r>
                <a:rPr lang="en-US" altLang="ja-JP" sz="1200" dirty="0" err="1">
                  <a:solidFill>
                    <a:srgbClr val="333333"/>
                  </a:solidFill>
                  <a:latin typeface="BIZ UDPゴシック" panose="020B0400000000000000" pitchFamily="50" charset="-128"/>
                  <a:ea typeface="BIZ UDPゴシック" panose="020B0400000000000000" pitchFamily="50" charset="-128"/>
                </a:rPr>
                <a:t>BtoB</a:t>
              </a:r>
              <a:r>
                <a:rPr lang="ja-JP" altLang="en-US" sz="1200" dirty="0">
                  <a:solidFill>
                    <a:srgbClr val="333333"/>
                  </a:solidFill>
                  <a:latin typeface="BIZ UDPゴシック" panose="020B0400000000000000" pitchFamily="50" charset="-128"/>
                  <a:ea typeface="BIZ UDPゴシック" panose="020B0400000000000000" pitchFamily="50" charset="-128"/>
                </a:rPr>
                <a:t>プラットフォームのメールマガジンのご案内メール受信設定です。「受け取らない」を選択します。</a:t>
              </a:r>
              <a:endParaRPr lang="en-US" altLang="ja-JP" sz="1200" dirty="0">
                <a:solidFill>
                  <a:srgbClr val="333333"/>
                </a:solidFill>
                <a:latin typeface="BIZ UDPゴシック" panose="020B0400000000000000" pitchFamily="50" charset="-128"/>
                <a:ea typeface="BIZ UDPゴシック" panose="020B0400000000000000" pitchFamily="50" charset="-128"/>
              </a:endParaRPr>
            </a:p>
            <a:p>
              <a:pPr>
                <a:lnSpc>
                  <a:spcPct val="150000"/>
                </a:lnSpc>
              </a:pP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　　　　　    　　　　　</a:t>
              </a:r>
              <a:r>
                <a:rPr kumimoji="1" lang="ja-JP" altLang="en-US" sz="1200" dirty="0">
                  <a:solidFill>
                    <a:srgbClr val="333333"/>
                  </a:solidFill>
                  <a:latin typeface="BIZ UDPゴシック" panose="020B0400000000000000" pitchFamily="50" charset="-128"/>
                  <a:ea typeface="BIZ UDPゴシック" panose="020B0400000000000000" pitchFamily="50" charset="-128"/>
                </a:rPr>
                <a:t>クリックして設定完了します。</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9E57F39D-90DD-2BCD-6E38-8F304264201B}"/>
                </a:ext>
              </a:extLst>
            </p:cNvPr>
            <p:cNvPicPr>
              <a:picLocks noChangeAspect="1"/>
            </p:cNvPicPr>
            <p:nvPr/>
          </p:nvPicPr>
          <p:blipFill>
            <a:blip r:embed="rId6"/>
            <a:stretch>
              <a:fillRect/>
            </a:stretch>
          </p:blipFill>
          <p:spPr>
            <a:xfrm>
              <a:off x="636341" y="1511832"/>
              <a:ext cx="771016" cy="285042"/>
            </a:xfrm>
            <a:prstGeom prst="rect">
              <a:avLst/>
            </a:prstGeom>
          </p:spPr>
        </p:pic>
        <p:pic>
          <p:nvPicPr>
            <p:cNvPr id="11" name="図 10">
              <a:extLst>
                <a:ext uri="{FF2B5EF4-FFF2-40B4-BE49-F238E27FC236}">
                  <a16:creationId xmlns:a16="http://schemas.microsoft.com/office/drawing/2014/main" id="{855D68CF-6460-CA89-4B4C-1835D3B54456}"/>
                </a:ext>
              </a:extLst>
            </p:cNvPr>
            <p:cNvPicPr>
              <a:picLocks noChangeAspect="1"/>
            </p:cNvPicPr>
            <p:nvPr/>
          </p:nvPicPr>
          <p:blipFill>
            <a:blip r:embed="rId7"/>
            <a:stretch>
              <a:fillRect/>
            </a:stretch>
          </p:blipFill>
          <p:spPr>
            <a:xfrm>
              <a:off x="1476479" y="1510099"/>
              <a:ext cx="827982" cy="285043"/>
            </a:xfrm>
            <a:prstGeom prst="rect">
              <a:avLst/>
            </a:prstGeom>
          </p:spPr>
        </p:pic>
      </p:grpSp>
      <p:grpSp>
        <p:nvGrpSpPr>
          <p:cNvPr id="12" name="グループ化 11">
            <a:extLst>
              <a:ext uri="{FF2B5EF4-FFF2-40B4-BE49-F238E27FC236}">
                <a16:creationId xmlns:a16="http://schemas.microsoft.com/office/drawing/2014/main" id="{AD5FBD02-A9FB-B594-8740-7031F89E7F2C}"/>
              </a:ext>
            </a:extLst>
          </p:cNvPr>
          <p:cNvGrpSpPr/>
          <p:nvPr/>
        </p:nvGrpSpPr>
        <p:grpSpPr>
          <a:xfrm>
            <a:off x="6635060" y="2554038"/>
            <a:ext cx="4855043" cy="4014684"/>
            <a:chOff x="591470" y="1854791"/>
            <a:chExt cx="5046245" cy="4382281"/>
          </a:xfrm>
        </p:grpSpPr>
        <p:pic>
          <p:nvPicPr>
            <p:cNvPr id="13" name="図 12">
              <a:extLst>
                <a:ext uri="{FF2B5EF4-FFF2-40B4-BE49-F238E27FC236}">
                  <a16:creationId xmlns:a16="http://schemas.microsoft.com/office/drawing/2014/main" id="{3B7B5686-8E2E-8FDD-4F19-4484A3548C77}"/>
                </a:ext>
              </a:extLst>
            </p:cNvPr>
            <p:cNvPicPr>
              <a:picLocks noChangeAspect="1"/>
            </p:cNvPicPr>
            <p:nvPr/>
          </p:nvPicPr>
          <p:blipFill>
            <a:blip r:embed="rId8"/>
            <a:stretch>
              <a:fillRect/>
            </a:stretch>
          </p:blipFill>
          <p:spPr>
            <a:xfrm>
              <a:off x="595310" y="1854791"/>
              <a:ext cx="5031166" cy="4351588"/>
            </a:xfrm>
            <a:prstGeom prst="rect">
              <a:avLst/>
            </a:prstGeom>
            <a:ln>
              <a:solidFill>
                <a:schemeClr val="bg2">
                  <a:lumMod val="75000"/>
                </a:schemeClr>
              </a:solidFill>
            </a:ln>
          </p:spPr>
        </p:pic>
        <p:sp>
          <p:nvSpPr>
            <p:cNvPr id="14" name="正方形/長方形 13">
              <a:extLst>
                <a:ext uri="{FF2B5EF4-FFF2-40B4-BE49-F238E27FC236}">
                  <a16:creationId xmlns:a16="http://schemas.microsoft.com/office/drawing/2014/main" id="{FB1F4680-061B-F990-7459-FDE514E7017A}"/>
                </a:ext>
              </a:extLst>
            </p:cNvPr>
            <p:cNvSpPr/>
            <p:nvPr/>
          </p:nvSpPr>
          <p:spPr>
            <a:xfrm>
              <a:off x="598868" y="2824756"/>
              <a:ext cx="5038847" cy="38168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E5A1E518-FF3A-6A76-9EC3-DFBD5427FC77}"/>
                </a:ext>
              </a:extLst>
            </p:cNvPr>
            <p:cNvSpPr/>
            <p:nvPr/>
          </p:nvSpPr>
          <p:spPr>
            <a:xfrm>
              <a:off x="4802819" y="5965487"/>
              <a:ext cx="834896" cy="27158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C9E3E1C3-3486-445A-65E5-BFEB3632F189}"/>
                </a:ext>
              </a:extLst>
            </p:cNvPr>
            <p:cNvSpPr/>
            <p:nvPr/>
          </p:nvSpPr>
          <p:spPr>
            <a:xfrm>
              <a:off x="591470" y="3266843"/>
              <a:ext cx="5038847" cy="127796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353D5F97-9531-FCD9-F468-E853D185B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44579" y="3370139"/>
            <a:ext cx="368131" cy="452493"/>
          </a:xfrm>
          <a:prstGeom prst="rect">
            <a:avLst/>
          </a:prstGeom>
        </p:spPr>
      </p:pic>
      <p:pic>
        <p:nvPicPr>
          <p:cNvPr id="18" name="図 17">
            <a:extLst>
              <a:ext uri="{FF2B5EF4-FFF2-40B4-BE49-F238E27FC236}">
                <a16:creationId xmlns:a16="http://schemas.microsoft.com/office/drawing/2014/main" id="{C449D9BE-7138-3C2C-89C3-D0E5CDB3A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44579" y="3808896"/>
            <a:ext cx="368131" cy="452493"/>
          </a:xfrm>
          <a:prstGeom prst="rect">
            <a:avLst/>
          </a:prstGeom>
        </p:spPr>
      </p:pic>
      <p:pic>
        <p:nvPicPr>
          <p:cNvPr id="19" name="図 18">
            <a:extLst>
              <a:ext uri="{FF2B5EF4-FFF2-40B4-BE49-F238E27FC236}">
                <a16:creationId xmlns:a16="http://schemas.microsoft.com/office/drawing/2014/main" id="{89CDED50-53C6-1418-C9A6-1D9358576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6945" flipH="1" flipV="1">
            <a:off x="10812531" y="5859261"/>
            <a:ext cx="368131" cy="452493"/>
          </a:xfrm>
          <a:prstGeom prst="rect">
            <a:avLst/>
          </a:prstGeom>
        </p:spPr>
      </p:pic>
    </p:spTree>
    <p:extLst>
      <p:ext uri="{BB962C8B-B14F-4D97-AF65-F5344CB8AC3E}">
        <p14:creationId xmlns:p14="http://schemas.microsoft.com/office/powerpoint/2010/main" val="236836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20939" y="0"/>
            <a:ext cx="9794913"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一括アップロードで請求書を作成する</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任意　便利機能</a:t>
            </a: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7D08307C-6968-8321-AC32-73FA551D03B4}"/>
              </a:ext>
            </a:extLst>
          </p:cNvPr>
          <p:cNvGrpSpPr/>
          <p:nvPr/>
        </p:nvGrpSpPr>
        <p:grpSpPr>
          <a:xfrm>
            <a:off x="586079" y="971897"/>
            <a:ext cx="4781335" cy="284502"/>
            <a:chOff x="732243" y="963432"/>
            <a:chExt cx="4781335" cy="284502"/>
          </a:xfrm>
        </p:grpSpPr>
        <p:sp>
          <p:nvSpPr>
            <p:cNvPr id="13" name="角丸四角形 134">
              <a:extLst>
                <a:ext uri="{FF2B5EF4-FFF2-40B4-BE49-F238E27FC236}">
                  <a16:creationId xmlns:a16="http://schemas.microsoft.com/office/drawing/2014/main" id="{5638417C-267B-F4CD-5DAA-40413364FEAC}"/>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en-US" altLang="ja-JP" sz="1200" b="1" dirty="0">
                  <a:solidFill>
                    <a:schemeClr val="tx1"/>
                  </a:solidFill>
                  <a:latin typeface="BIZ UDPゴシック" panose="020B0400000000000000" pitchFamily="50" charset="-128"/>
                  <a:ea typeface="BIZ UDPゴシック" panose="020B0400000000000000" pitchFamily="50" charset="-128"/>
                </a:rPr>
                <a:t>CSV</a:t>
              </a:r>
              <a:r>
                <a:rPr lang="ja-JP" altLang="en-US" sz="1200" b="1" dirty="0">
                  <a:solidFill>
                    <a:schemeClr val="tx1"/>
                  </a:solidFill>
                  <a:latin typeface="BIZ UDPゴシック" panose="020B0400000000000000" pitchFamily="50" charset="-128"/>
                  <a:ea typeface="BIZ UDPゴシック" panose="020B0400000000000000" pitchFamily="50" charset="-128"/>
                </a:rPr>
                <a:t>データをアップロードする方法</a:t>
              </a:r>
            </a:p>
          </p:txBody>
        </p:sp>
        <p:sp>
          <p:nvSpPr>
            <p:cNvPr id="15" name="角丸四角形 135">
              <a:extLst>
                <a:ext uri="{FF2B5EF4-FFF2-40B4-BE49-F238E27FC236}">
                  <a16:creationId xmlns:a16="http://schemas.microsoft.com/office/drawing/2014/main" id="{9B1AB23E-B700-2732-82DC-8E96744632CF}"/>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16E0810A-B32C-AECD-8C3E-E287AA10D770}"/>
              </a:ext>
            </a:extLst>
          </p:cNvPr>
          <p:cNvSpPr txBox="1"/>
          <p:nvPr/>
        </p:nvSpPr>
        <p:spPr>
          <a:xfrm>
            <a:off x="520939" y="1391056"/>
            <a:ext cx="5302812" cy="646331"/>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「一括アップロード」とは、</a:t>
            </a:r>
            <a:r>
              <a:rPr lang="en-US" altLang="ja-JP" sz="1200" b="1" dirty="0">
                <a:latin typeface="BIZ UDPゴシック" panose="020B0400000000000000" pitchFamily="50" charset="-128"/>
                <a:ea typeface="BIZ UDPゴシック" panose="020B0400000000000000" pitchFamily="50" charset="-128"/>
              </a:rPr>
              <a:t>CSV</a:t>
            </a:r>
            <a:r>
              <a:rPr lang="ja-JP" altLang="en-US" sz="1200" b="1" dirty="0">
                <a:latin typeface="BIZ UDPゴシック" panose="020B0400000000000000" pitchFamily="50" charset="-128"/>
                <a:ea typeface="BIZ UDPゴシック" panose="020B0400000000000000" pitchFamily="50" charset="-128"/>
              </a:rPr>
              <a:t>データをアップロードすることで 請求書をまとめて作成できる機能です。 </a:t>
            </a:r>
            <a:endParaRPr lang="en-US" altLang="ja-JP" sz="1200" b="1" dirty="0">
              <a:latin typeface="BIZ UDPゴシック" panose="020B0400000000000000" pitchFamily="50" charset="-128"/>
              <a:ea typeface="BIZ UDPゴシック" panose="020B0400000000000000" pitchFamily="50" charset="-128"/>
            </a:endParaRPr>
          </a:p>
          <a:p>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無料範囲で作成可能な上限は、１０通／月間まで作成できます。</a:t>
            </a:r>
            <a:endParaRPr lang="en-US" altLang="ja-JP" sz="1200" b="1"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9337AAAC-9343-891F-3FFC-DF30A1D99EF6}"/>
              </a:ext>
            </a:extLst>
          </p:cNvPr>
          <p:cNvPicPr>
            <a:picLocks noChangeAspect="1"/>
          </p:cNvPicPr>
          <p:nvPr/>
        </p:nvPicPr>
        <p:blipFill>
          <a:blip r:embed="rId3"/>
          <a:stretch>
            <a:fillRect/>
          </a:stretch>
        </p:blipFill>
        <p:spPr>
          <a:xfrm>
            <a:off x="6714476" y="1324710"/>
            <a:ext cx="3983116" cy="2207085"/>
          </a:xfrm>
          <a:prstGeom prst="rect">
            <a:avLst/>
          </a:prstGeom>
          <a:ln>
            <a:solidFill>
              <a:schemeClr val="bg2">
                <a:lumMod val="75000"/>
              </a:schemeClr>
            </a:solidFill>
          </a:ln>
        </p:spPr>
      </p:pic>
      <p:pic>
        <p:nvPicPr>
          <p:cNvPr id="10" name="図 9">
            <a:extLst>
              <a:ext uri="{FF2B5EF4-FFF2-40B4-BE49-F238E27FC236}">
                <a16:creationId xmlns:a16="http://schemas.microsoft.com/office/drawing/2014/main" id="{22194264-5931-F60D-2F6C-E43E9E63ECBA}"/>
              </a:ext>
            </a:extLst>
          </p:cNvPr>
          <p:cNvPicPr>
            <a:picLocks noChangeAspect="1"/>
          </p:cNvPicPr>
          <p:nvPr/>
        </p:nvPicPr>
        <p:blipFill>
          <a:blip r:embed="rId4"/>
          <a:stretch>
            <a:fillRect/>
          </a:stretch>
        </p:blipFill>
        <p:spPr>
          <a:xfrm>
            <a:off x="6714476" y="4203308"/>
            <a:ext cx="3984894" cy="2208070"/>
          </a:xfrm>
          <a:prstGeom prst="rect">
            <a:avLst/>
          </a:prstGeom>
          <a:ln>
            <a:solidFill>
              <a:schemeClr val="bg2">
                <a:lumMod val="75000"/>
              </a:schemeClr>
            </a:solidFill>
          </a:ln>
        </p:spPr>
      </p:pic>
      <p:sp>
        <p:nvSpPr>
          <p:cNvPr id="11" name="テキスト ボックス 10">
            <a:extLst>
              <a:ext uri="{FF2B5EF4-FFF2-40B4-BE49-F238E27FC236}">
                <a16:creationId xmlns:a16="http://schemas.microsoft.com/office/drawing/2014/main" id="{8FC67CC3-F0BF-A6BD-60F8-557D435D6765}"/>
              </a:ext>
            </a:extLst>
          </p:cNvPr>
          <p:cNvSpPr txBox="1"/>
          <p:nvPr/>
        </p:nvSpPr>
        <p:spPr>
          <a:xfrm>
            <a:off x="6707056" y="1034304"/>
            <a:ext cx="3281780" cy="276999"/>
          </a:xfrm>
          <a:prstGeom prst="rect">
            <a:avLst/>
          </a:prstGeom>
          <a:noFill/>
        </p:spPr>
        <p:txBody>
          <a:bodyPr wrap="square" rtlCol="0">
            <a:spAutoFit/>
          </a:bodyPr>
          <a:lstStyle/>
          <a:p>
            <a:r>
              <a:rPr lang="ja-JP" altLang="en-US" sz="1200" b="1" dirty="0">
                <a:solidFill>
                  <a:srgbClr val="C00000"/>
                </a:solidFill>
                <a:latin typeface="BIZ UDPゴシック" panose="020B0400000000000000" pitchFamily="50" charset="-128"/>
                <a:ea typeface="BIZ UDPゴシック" panose="020B0400000000000000" pitchFamily="50" charset="-128"/>
              </a:rPr>
              <a:t>●＜</a:t>
            </a:r>
            <a:r>
              <a:rPr lang="en-US" altLang="ja-JP" sz="1200" b="1" dirty="0">
                <a:solidFill>
                  <a:srgbClr val="C00000"/>
                </a:solidFill>
                <a:latin typeface="BIZ UDPゴシック" panose="020B0400000000000000" pitchFamily="50" charset="-128"/>
                <a:ea typeface="BIZ UDPゴシック" panose="020B0400000000000000" pitchFamily="50" charset="-128"/>
              </a:rPr>
              <a:t>CSV</a:t>
            </a:r>
            <a:r>
              <a:rPr lang="ja-JP" altLang="en-US" sz="1200" b="1" dirty="0">
                <a:solidFill>
                  <a:srgbClr val="C00000"/>
                </a:solidFill>
                <a:latin typeface="BIZ UDPゴシック" panose="020B0400000000000000" pitchFamily="50" charset="-128"/>
                <a:ea typeface="BIZ UDPゴシック" panose="020B0400000000000000" pitchFamily="50" charset="-128"/>
              </a:rPr>
              <a:t>ファイルに入力して作成する＞</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AE0C2DB-D5EB-C8F6-1EDB-7290B8C5CF57}"/>
              </a:ext>
            </a:extLst>
          </p:cNvPr>
          <p:cNvSpPr txBox="1"/>
          <p:nvPr/>
        </p:nvSpPr>
        <p:spPr>
          <a:xfrm>
            <a:off x="6707056" y="3926309"/>
            <a:ext cx="3983116" cy="276999"/>
          </a:xfrm>
          <a:prstGeom prst="rect">
            <a:avLst/>
          </a:prstGeom>
          <a:noFill/>
        </p:spPr>
        <p:txBody>
          <a:bodyPr wrap="square" rtlCol="0">
            <a:spAutoFit/>
          </a:bodyPr>
          <a:lstStyle/>
          <a:p>
            <a:r>
              <a:rPr lang="ja-JP" altLang="en-US" sz="1200" b="1" dirty="0">
                <a:solidFill>
                  <a:srgbClr val="C00000"/>
                </a:solidFill>
                <a:latin typeface="BIZ UDPゴシック" panose="020B0400000000000000" pitchFamily="50" charset="-128"/>
                <a:ea typeface="BIZ UDPゴシック" panose="020B0400000000000000" pitchFamily="50" charset="-128"/>
              </a:rPr>
              <a:t>●＜販売管理システムと連携して自動発行＞</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8E8928A1-911B-1483-2626-9A4B9A308AED}"/>
              </a:ext>
            </a:extLst>
          </p:cNvPr>
          <p:cNvPicPr>
            <a:picLocks noChangeAspect="1"/>
          </p:cNvPicPr>
          <p:nvPr/>
        </p:nvPicPr>
        <p:blipFill>
          <a:blip r:embed="rId5"/>
          <a:stretch>
            <a:fillRect/>
          </a:stretch>
        </p:blipFill>
        <p:spPr>
          <a:xfrm>
            <a:off x="586079" y="2172044"/>
            <a:ext cx="4898866" cy="4305432"/>
          </a:xfrm>
          <a:prstGeom prst="rect">
            <a:avLst/>
          </a:prstGeom>
          <a:ln>
            <a:solidFill>
              <a:schemeClr val="bg2">
                <a:lumMod val="75000"/>
              </a:schemeClr>
            </a:solidFill>
          </a:ln>
        </p:spPr>
      </p:pic>
      <p:sp>
        <p:nvSpPr>
          <p:cNvPr id="14" name="角丸四角形 45">
            <a:extLst>
              <a:ext uri="{FF2B5EF4-FFF2-40B4-BE49-F238E27FC236}">
                <a16:creationId xmlns:a16="http://schemas.microsoft.com/office/drawing/2014/main" id="{DBC846A5-5D6D-F9B0-ADEB-8382FCE0AC69}"/>
              </a:ext>
            </a:extLst>
          </p:cNvPr>
          <p:cNvSpPr/>
          <p:nvPr/>
        </p:nvSpPr>
        <p:spPr>
          <a:xfrm>
            <a:off x="586079" y="3246644"/>
            <a:ext cx="4898865" cy="1667023"/>
          </a:xfrm>
          <a:prstGeom prst="roundRect">
            <a:avLst>
              <a:gd name="adj" fmla="val 0"/>
            </a:avLst>
          </a:prstGeom>
          <a:solidFill>
            <a:srgbClr val="FFFCDC"/>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アップロード作成に関するお問合せ</a:t>
            </a:r>
            <a:r>
              <a:rPr lang="en-US" altLang="ja-JP" sz="1200" dirty="0">
                <a:solidFill>
                  <a:schemeClr val="tx1"/>
                </a:solidFill>
                <a:latin typeface="BIZ UDPゴシック" panose="020B0400000000000000" pitchFamily="50" charset="-128"/>
                <a:ea typeface="BIZ UDPゴシック" panose="020B0400000000000000" pitchFamily="50" charset="-128"/>
              </a:rPr>
              <a:t>】</a:t>
            </a:r>
          </a:p>
          <a:p>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chemeClr val="tx1"/>
                </a:solidFill>
                <a:latin typeface="BIZ UDPゴシック" panose="020B0400000000000000" pitchFamily="50" charset="-128"/>
                <a:ea typeface="BIZ UDPゴシック" panose="020B0400000000000000" pitchFamily="50" charset="-128"/>
              </a:rPr>
              <a:t>ご利用ガイドで確認する場合</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マニュアル　➡ 「</a:t>
            </a:r>
            <a:r>
              <a:rPr lang="ja-JP" altLang="en-US" sz="1200" b="0" i="0" dirty="0">
                <a:solidFill>
                  <a:schemeClr val="tx1"/>
                </a:solidFill>
                <a:effectLst/>
                <a:latin typeface="BIZ UDPゴシック" panose="020B0400000000000000" pitchFamily="50" charset="-128"/>
                <a:ea typeface="BIZ UDPゴシック" panose="020B0400000000000000" pitchFamily="50" charset="-128"/>
              </a:rPr>
              <a:t>一括アップロードで請求書を作成して発行す</a:t>
            </a:r>
            <a:endParaRPr lang="en-US" altLang="ja-JP" sz="1200" b="0" i="0" dirty="0">
              <a:solidFill>
                <a:schemeClr val="tx1"/>
              </a:solidFill>
              <a:effectLst/>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b="0" i="0" dirty="0">
                <a:solidFill>
                  <a:schemeClr val="tx1"/>
                </a:solidFill>
                <a:effectLst/>
                <a:latin typeface="BIZ UDPゴシック" panose="020B0400000000000000" pitchFamily="50" charset="-128"/>
                <a:ea typeface="BIZ UDPゴシック" panose="020B0400000000000000" pitchFamily="50" charset="-128"/>
              </a:rPr>
              <a:t>る」をご確認ください。</a:t>
            </a:r>
            <a:endParaRPr lang="en-US" altLang="ja-JP" sz="1200" b="0" i="0" dirty="0">
              <a:solidFill>
                <a:schemeClr val="tx1"/>
              </a:solidFill>
              <a:effectLst/>
              <a:latin typeface="BIZ UDPゴシック" panose="020B0400000000000000" pitchFamily="50" charset="-128"/>
              <a:ea typeface="BIZ UDPゴシック" panose="020B0400000000000000" pitchFamily="50" charset="-128"/>
            </a:endParaRPr>
          </a:p>
          <a:p>
            <a:endParaRPr lang="en-US" altLang="ja-JP" sz="1200" dirty="0">
              <a:solidFill>
                <a:srgbClr val="333333"/>
              </a:solidFill>
              <a:latin typeface="BIZ UDPゴシック" panose="020B0400000000000000" pitchFamily="50" charset="-128"/>
              <a:ea typeface="BIZ UDPゴシック" panose="020B0400000000000000" pitchFamily="50" charset="-128"/>
            </a:endParaRPr>
          </a:p>
          <a:p>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solidFill>
                  <a:srgbClr val="333333"/>
                </a:solidFill>
                <a:latin typeface="BIZ UDPゴシック" panose="020B0400000000000000" pitchFamily="50" charset="-128"/>
                <a:ea typeface="BIZ UDPゴシック" panose="020B0400000000000000" pitchFamily="50" charset="-128"/>
              </a:rPr>
              <a:t>不明な点がございましたら「問合せフォームはこちら」から</a:t>
            </a:r>
            <a:endParaRPr lang="en-US" altLang="ja-JP" sz="1200" dirty="0">
              <a:solidFill>
                <a:srgbClr val="333333"/>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　お問合せも可能です。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7B20FCF8-9203-E5E3-B5EE-C22E0EF62B1A}"/>
              </a:ext>
            </a:extLst>
          </p:cNvPr>
          <p:cNvSpPr/>
          <p:nvPr/>
        </p:nvSpPr>
        <p:spPr>
          <a:xfrm>
            <a:off x="3251584" y="5988267"/>
            <a:ext cx="1968486" cy="33263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85950B22-3147-605F-BECC-C5B93D42AA75}"/>
              </a:ext>
            </a:extLst>
          </p:cNvPr>
          <p:cNvSpPr/>
          <p:nvPr/>
        </p:nvSpPr>
        <p:spPr>
          <a:xfrm>
            <a:off x="3051700" y="2173524"/>
            <a:ext cx="730188" cy="15747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8B92417E-C6FD-F702-51E9-16128CAD2F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flipH="1">
            <a:off x="3879733" y="2111924"/>
            <a:ext cx="214144" cy="282625"/>
          </a:xfrm>
          <a:prstGeom prst="rect">
            <a:avLst/>
          </a:prstGeom>
        </p:spPr>
      </p:pic>
      <p:sp>
        <p:nvSpPr>
          <p:cNvPr id="4" name="テキスト ボックス 3">
            <a:extLst>
              <a:ext uri="{FF2B5EF4-FFF2-40B4-BE49-F238E27FC236}">
                <a16:creationId xmlns:a16="http://schemas.microsoft.com/office/drawing/2014/main" id="{C7110469-58EF-09B1-3A2B-791629FEC818}"/>
              </a:ext>
            </a:extLst>
          </p:cNvPr>
          <p:cNvSpPr txBox="1"/>
          <p:nvPr/>
        </p:nvSpPr>
        <p:spPr>
          <a:xfrm>
            <a:off x="2805995" y="2098372"/>
            <a:ext cx="364202" cy="307777"/>
          </a:xfrm>
          <a:prstGeom prst="rect">
            <a:avLst/>
          </a:prstGeom>
          <a:noFill/>
        </p:spPr>
        <p:txBody>
          <a:bodyPr wrap="none" rtlCol="0">
            <a:spAutoFit/>
          </a:bodyPr>
          <a:lstStyle/>
          <a:p>
            <a:r>
              <a:rPr lang="ja-JP" altLang="en-US" sz="1400" dirty="0">
                <a:solidFill>
                  <a:srgbClr val="C00000"/>
                </a:solidFill>
                <a:latin typeface="BIZ UDPゴシック" panose="020B0400000000000000" pitchFamily="50" charset="-128"/>
                <a:ea typeface="BIZ UDPゴシック" panose="020B0400000000000000" pitchFamily="50" charset="-128"/>
              </a:rPr>
              <a:t>❶</a:t>
            </a:r>
            <a:endParaRPr kumimoji="1" lang="ja-JP" altLang="en-US" sz="1400" dirty="0">
              <a:solidFill>
                <a:srgbClr val="C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73FDD5C-DF4E-282A-7F4D-116EBA35BD5D}"/>
              </a:ext>
            </a:extLst>
          </p:cNvPr>
          <p:cNvSpPr txBox="1"/>
          <p:nvPr/>
        </p:nvSpPr>
        <p:spPr>
          <a:xfrm>
            <a:off x="2997943" y="5937523"/>
            <a:ext cx="364202" cy="307777"/>
          </a:xfrm>
          <a:prstGeom prst="rect">
            <a:avLst/>
          </a:prstGeom>
          <a:noFill/>
        </p:spPr>
        <p:txBody>
          <a:bodyPr wrap="none" rtlCol="0">
            <a:spAutoFit/>
          </a:bodyPr>
          <a:lstStyle/>
          <a:p>
            <a:r>
              <a:rPr kumimoji="1" lang="ja-JP" altLang="en-US" sz="1400" dirty="0">
                <a:solidFill>
                  <a:srgbClr val="C00000"/>
                </a:solidFill>
                <a:latin typeface="BIZ UDPゴシック" panose="020B0400000000000000" pitchFamily="50" charset="-128"/>
                <a:ea typeface="BIZ UDPゴシック" panose="020B0400000000000000" pitchFamily="50" charset="-128"/>
              </a:rPr>
              <a:t>❷</a:t>
            </a:r>
          </a:p>
        </p:txBody>
      </p:sp>
      <p:cxnSp>
        <p:nvCxnSpPr>
          <p:cNvPr id="16" name="コネクタ: カギ線 15">
            <a:extLst>
              <a:ext uri="{FF2B5EF4-FFF2-40B4-BE49-F238E27FC236}">
                <a16:creationId xmlns:a16="http://schemas.microsoft.com/office/drawing/2014/main" id="{0E17BD49-9381-CCA5-CF71-EF1E0CA5CE8E}"/>
              </a:ext>
            </a:extLst>
          </p:cNvPr>
          <p:cNvCxnSpPr>
            <a:cxnSpLocks/>
            <a:endCxn id="4" idx="2"/>
          </p:cNvCxnSpPr>
          <p:nvPr/>
        </p:nvCxnSpPr>
        <p:spPr>
          <a:xfrm rot="5400000" flipH="1" flipV="1">
            <a:off x="2567849" y="2826397"/>
            <a:ext cx="840495" cy="12700"/>
          </a:xfrm>
          <a:prstGeom prst="bentConnector3">
            <a:avLst>
              <a:gd name="adj1" fmla="val 266"/>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09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sp>
        <p:nvSpPr>
          <p:cNvPr id="2" name="Google Shape;198;p13">
            <a:extLst>
              <a:ext uri="{FF2B5EF4-FFF2-40B4-BE49-F238E27FC236}">
                <a16:creationId xmlns:a16="http://schemas.microsoft.com/office/drawing/2014/main" id="{A95D9751-C2D2-523F-80F9-A334C47B3974}"/>
              </a:ext>
            </a:extLst>
          </p:cNvPr>
          <p:cNvSpPr txBox="1">
            <a:spLocks/>
          </p:cNvSpPr>
          <p:nvPr/>
        </p:nvSpPr>
        <p:spPr>
          <a:xfrm>
            <a:off x="1289297" y="3611897"/>
            <a:ext cx="7890213"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初期設定　＜招待ハガキ受領・ログイン設定＞</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260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475515"/>
          </a:xfrm>
          <a:prstGeom prst="rect">
            <a:avLst/>
          </a:prstGeom>
        </p:spPr>
        <p:txBody>
          <a:bodyPr wrap="square">
            <a:spAutoFit/>
          </a:bodyPr>
          <a:lstStyle/>
          <a:p>
            <a:pPr defTabSz="1187450">
              <a:lnSpc>
                <a:spcPct val="150000"/>
              </a:lnSpc>
              <a:tabLst>
                <a:tab pos="4479925" algn="r"/>
              </a:tabLst>
            </a:pPr>
            <a:r>
              <a:rPr lang="ja-JP" altLang="en-US" sz="2000" b="1" dirty="0">
                <a:latin typeface="BIZ UDPゴシック" panose="020B0400000000000000" pitchFamily="50" charset="-128"/>
                <a:ea typeface="BIZ UDPゴシック" panose="020B0400000000000000" pitchFamily="50" charset="-128"/>
              </a:rPr>
              <a:t>請求書に代表者印を登録　</a:t>
            </a: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登録省略の場合は備考欄に担当者氏名連絡先等の入力が必須</a:t>
            </a:r>
            <a:r>
              <a:rPr lang="en-US" altLang="ja-JP" sz="1600" b="1" dirty="0">
                <a:latin typeface="BIZ UDPゴシック" panose="020B0400000000000000" pitchFamily="50" charset="-128"/>
                <a:ea typeface="BIZ UDPゴシック" panose="020B0400000000000000" pitchFamily="50" charset="-128"/>
              </a:rPr>
              <a:t>P21</a:t>
            </a:r>
            <a:r>
              <a:rPr lang="ja-JP" altLang="en-US" sz="1600" b="1" dirty="0">
                <a:latin typeface="BIZ UDPゴシック" panose="020B0400000000000000" pitchFamily="50" charset="-128"/>
                <a:ea typeface="BIZ UDPゴシック" panose="020B0400000000000000" pitchFamily="50" charset="-128"/>
              </a:rPr>
              <a:t>⑪参照</a:t>
            </a:r>
            <a:r>
              <a:rPr lang="en-US" altLang="ja-JP" sz="1600"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　　</a:t>
            </a:r>
            <a:endParaRPr lang="en-US" altLang="ja-JP" b="1" dirty="0">
              <a:solidFill>
                <a:schemeClr val="accent5"/>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1C318249-3928-373C-0566-DB7D1977074E}"/>
              </a:ext>
            </a:extLst>
          </p:cNvPr>
          <p:cNvSpPr txBox="1"/>
          <p:nvPr/>
        </p:nvSpPr>
        <p:spPr>
          <a:xfrm>
            <a:off x="520939" y="1387125"/>
            <a:ext cx="5369498" cy="200542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市に発行する電子請求書に代表者印を登録せずに省略する場合は</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a:lnSpc>
                <a:spcPct val="150000"/>
              </a:lnSpc>
            </a:pP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　　</a:t>
            </a:r>
            <a:r>
              <a:rPr lang="en-US" altLang="ja-JP"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P.21-</a:t>
            </a:r>
            <a:r>
              <a:rPr lang="ja-JP" altLang="en-US" sz="12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⑪</a:t>
            </a:r>
            <a:r>
              <a:rPr lang="ja-JP" altLang="en-US" sz="12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rPr>
              <a:t>の入力時、本件担当者の役職、氏名、直通電話番号を入力くださ</a:t>
            </a:r>
            <a:endParaRPr lang="en-US" altLang="ja-JP" sz="12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a:lnSpc>
                <a:spcPct val="150000"/>
              </a:lnSpc>
            </a:pPr>
            <a:r>
              <a:rPr lang="en-US" altLang="ja-JP" sz="12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rPr>
              <a:t/>
            </a:r>
            <a:r>
              <a:rPr lang="ja-JP" altLang="en-US" sz="12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rPr>
              <a:t>い。</a:t>
            </a:r>
            <a:endParaRPr lang="en-US" altLang="ja-JP" sz="12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endParaRPr>
          </a:p>
          <a:p>
            <a:pPr>
              <a:lnSpc>
                <a:spcPct val="1500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solidFill>
                  <a:srgbClr val="FF8989"/>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「印影」を選択</a:t>
            </a:r>
            <a:endParaRPr lang="en-US" altLang="ja-JP" sz="120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92FF0632-B996-6660-DF9F-FFCF4B144E00}"/>
              </a:ext>
            </a:extLst>
          </p:cNvPr>
          <p:cNvGrpSpPr/>
          <p:nvPr/>
        </p:nvGrpSpPr>
        <p:grpSpPr>
          <a:xfrm>
            <a:off x="586079" y="971897"/>
            <a:ext cx="4781335" cy="284502"/>
            <a:chOff x="732243" y="963432"/>
            <a:chExt cx="4781335" cy="284502"/>
          </a:xfrm>
        </p:grpSpPr>
        <p:sp>
          <p:nvSpPr>
            <p:cNvPr id="15" name="角丸四角形 134">
              <a:extLst>
                <a:ext uri="{FF2B5EF4-FFF2-40B4-BE49-F238E27FC236}">
                  <a16:creationId xmlns:a16="http://schemas.microsoft.com/office/drawing/2014/main" id="{ABDF0BC2-A7ED-A6F0-8A7E-3D32B0D902C3}"/>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i="0" dirty="0">
                  <a:solidFill>
                    <a:srgbClr val="000000"/>
                  </a:solidFill>
                  <a:effectLst/>
                  <a:latin typeface="BIZ UDPゴシック" panose="020B0400000000000000" pitchFamily="50" charset="-128"/>
                  <a:ea typeface="BIZ UDPゴシック" panose="020B0400000000000000" pitchFamily="50" charset="-128"/>
                  <a:cs typeface="Noto Sans" panose="020B0502040504020204" pitchFamily="34" charset="0"/>
                </a:rPr>
                <a:t>請求書に代表者印を設定</a:t>
              </a:r>
              <a:endParaRPr lang="en-US" altLang="ja-JP" sz="1200" b="1" i="0" dirty="0">
                <a:solidFill>
                  <a:srgbClr val="333333"/>
                </a:solidFill>
                <a:effectLst/>
                <a:latin typeface="BIZ UDPゴシック" panose="020B0400000000000000" pitchFamily="50" charset="-128"/>
                <a:ea typeface="BIZ UDPゴシック" panose="020B0400000000000000" pitchFamily="50" charset="-128"/>
              </a:endParaRPr>
            </a:p>
          </p:txBody>
        </p:sp>
        <p:sp>
          <p:nvSpPr>
            <p:cNvPr id="16" name="角丸四角形 135">
              <a:extLst>
                <a:ext uri="{FF2B5EF4-FFF2-40B4-BE49-F238E27FC236}">
                  <a16:creationId xmlns:a16="http://schemas.microsoft.com/office/drawing/2014/main" id="{9DCCEA07-C741-E69A-47F0-5658DB391840}"/>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7195F777-7E67-53D7-8929-836BE5424B46}"/>
              </a:ext>
            </a:extLst>
          </p:cNvPr>
          <p:cNvGrpSpPr/>
          <p:nvPr/>
        </p:nvGrpSpPr>
        <p:grpSpPr>
          <a:xfrm>
            <a:off x="722922" y="3409800"/>
            <a:ext cx="4311849" cy="3331658"/>
            <a:chOff x="636060" y="3216972"/>
            <a:chExt cx="4311849" cy="3331658"/>
          </a:xfrm>
        </p:grpSpPr>
        <p:pic>
          <p:nvPicPr>
            <p:cNvPr id="12" name="図 11">
              <a:extLst>
                <a:ext uri="{FF2B5EF4-FFF2-40B4-BE49-F238E27FC236}">
                  <a16:creationId xmlns:a16="http://schemas.microsoft.com/office/drawing/2014/main" id="{12FD6A64-5035-D7C3-9510-3087EFA6C052}"/>
                </a:ext>
              </a:extLst>
            </p:cNvPr>
            <p:cNvPicPr>
              <a:picLocks noChangeAspect="1"/>
            </p:cNvPicPr>
            <p:nvPr/>
          </p:nvPicPr>
          <p:blipFill>
            <a:blip r:embed="rId3"/>
            <a:stretch>
              <a:fillRect/>
            </a:stretch>
          </p:blipFill>
          <p:spPr>
            <a:xfrm>
              <a:off x="636060" y="3216972"/>
              <a:ext cx="4311849" cy="3331658"/>
            </a:xfrm>
            <a:prstGeom prst="rect">
              <a:avLst/>
            </a:prstGeom>
            <a:ln>
              <a:solidFill>
                <a:schemeClr val="bg2">
                  <a:lumMod val="75000"/>
                </a:schemeClr>
              </a:solidFill>
            </a:ln>
          </p:spPr>
        </p:pic>
        <p:grpSp>
          <p:nvGrpSpPr>
            <p:cNvPr id="22" name="グループ化 21">
              <a:extLst>
                <a:ext uri="{FF2B5EF4-FFF2-40B4-BE49-F238E27FC236}">
                  <a16:creationId xmlns:a16="http://schemas.microsoft.com/office/drawing/2014/main" id="{D2EDC84E-A572-AAC0-D0CA-1F1EAEFBDD52}"/>
                </a:ext>
              </a:extLst>
            </p:cNvPr>
            <p:cNvGrpSpPr/>
            <p:nvPr/>
          </p:nvGrpSpPr>
          <p:grpSpPr>
            <a:xfrm>
              <a:off x="2472854" y="4091052"/>
              <a:ext cx="1072534" cy="369332"/>
              <a:chOff x="3997013" y="4969762"/>
              <a:chExt cx="1072534" cy="369332"/>
            </a:xfrm>
          </p:grpSpPr>
          <p:sp>
            <p:nvSpPr>
              <p:cNvPr id="6" name="正方形/長方形 5">
                <a:extLst>
                  <a:ext uri="{FF2B5EF4-FFF2-40B4-BE49-F238E27FC236}">
                    <a16:creationId xmlns:a16="http://schemas.microsoft.com/office/drawing/2014/main" id="{D8225AE7-FD1D-E6D9-7EA4-FCE217A1D912}"/>
                  </a:ext>
                </a:extLst>
              </p:cNvPr>
              <p:cNvSpPr/>
              <p:nvPr/>
            </p:nvSpPr>
            <p:spPr>
              <a:xfrm>
                <a:off x="4473449" y="5053720"/>
                <a:ext cx="596098" cy="148149"/>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B85E6084-9DFC-B366-7015-324D088512E8}"/>
                  </a:ext>
                </a:extLst>
              </p:cNvPr>
              <p:cNvSpPr txBox="1"/>
              <p:nvPr/>
            </p:nvSpPr>
            <p:spPr>
              <a:xfrm>
                <a:off x="3997013" y="4969762"/>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grpSp>
      <p:grpSp>
        <p:nvGrpSpPr>
          <p:cNvPr id="41" name="グループ化 40">
            <a:extLst>
              <a:ext uri="{FF2B5EF4-FFF2-40B4-BE49-F238E27FC236}">
                <a16:creationId xmlns:a16="http://schemas.microsoft.com/office/drawing/2014/main" id="{67EB5BC3-2925-78B5-2B0D-F32574F8FFC4}"/>
              </a:ext>
            </a:extLst>
          </p:cNvPr>
          <p:cNvGrpSpPr/>
          <p:nvPr/>
        </p:nvGrpSpPr>
        <p:grpSpPr>
          <a:xfrm>
            <a:off x="6874015" y="2716782"/>
            <a:ext cx="4399795" cy="3481812"/>
            <a:chOff x="6786069" y="2410283"/>
            <a:chExt cx="4729063" cy="4026737"/>
          </a:xfrm>
        </p:grpSpPr>
        <p:pic>
          <p:nvPicPr>
            <p:cNvPr id="28" name="図 27">
              <a:extLst>
                <a:ext uri="{FF2B5EF4-FFF2-40B4-BE49-F238E27FC236}">
                  <a16:creationId xmlns:a16="http://schemas.microsoft.com/office/drawing/2014/main" id="{985FF932-B6DE-FD49-9BF7-EAA37138CEA4}"/>
                </a:ext>
              </a:extLst>
            </p:cNvPr>
            <p:cNvPicPr>
              <a:picLocks noChangeAspect="1"/>
            </p:cNvPicPr>
            <p:nvPr/>
          </p:nvPicPr>
          <p:blipFill>
            <a:blip r:embed="rId4"/>
            <a:stretch>
              <a:fillRect/>
            </a:stretch>
          </p:blipFill>
          <p:spPr>
            <a:xfrm>
              <a:off x="6786069" y="2410283"/>
              <a:ext cx="4729063" cy="3944657"/>
            </a:xfrm>
            <a:prstGeom prst="rect">
              <a:avLst/>
            </a:prstGeom>
            <a:ln>
              <a:solidFill>
                <a:schemeClr val="bg2">
                  <a:lumMod val="75000"/>
                </a:schemeClr>
              </a:solidFill>
            </a:ln>
          </p:spPr>
        </p:pic>
        <p:grpSp>
          <p:nvGrpSpPr>
            <p:cNvPr id="13" name="グループ化 12">
              <a:extLst>
                <a:ext uri="{FF2B5EF4-FFF2-40B4-BE49-F238E27FC236}">
                  <a16:creationId xmlns:a16="http://schemas.microsoft.com/office/drawing/2014/main" id="{BFA7528F-88F8-C965-2A1A-45CE9CEAFE5B}"/>
                </a:ext>
              </a:extLst>
            </p:cNvPr>
            <p:cNvGrpSpPr/>
            <p:nvPr/>
          </p:nvGrpSpPr>
          <p:grpSpPr>
            <a:xfrm>
              <a:off x="6862439" y="3101671"/>
              <a:ext cx="4385566" cy="1381916"/>
              <a:chOff x="6832424" y="2017311"/>
              <a:chExt cx="3751064" cy="1163840"/>
            </a:xfrm>
          </p:grpSpPr>
          <p:grpSp>
            <p:nvGrpSpPr>
              <p:cNvPr id="21" name="グループ化 20">
                <a:extLst>
                  <a:ext uri="{FF2B5EF4-FFF2-40B4-BE49-F238E27FC236}">
                    <a16:creationId xmlns:a16="http://schemas.microsoft.com/office/drawing/2014/main" id="{9E654853-98E7-4E3C-7F99-E928C664A275}"/>
                  </a:ext>
                </a:extLst>
              </p:cNvPr>
              <p:cNvGrpSpPr/>
              <p:nvPr/>
            </p:nvGrpSpPr>
            <p:grpSpPr>
              <a:xfrm>
                <a:off x="7331674" y="2821421"/>
                <a:ext cx="779753" cy="359730"/>
                <a:chOff x="4070190" y="5036605"/>
                <a:chExt cx="779753" cy="359730"/>
              </a:xfrm>
            </p:grpSpPr>
            <p:sp>
              <p:nvSpPr>
                <p:cNvPr id="25" name="正方形/長方形 24">
                  <a:extLst>
                    <a:ext uri="{FF2B5EF4-FFF2-40B4-BE49-F238E27FC236}">
                      <a16:creationId xmlns:a16="http://schemas.microsoft.com/office/drawing/2014/main" id="{E31880E4-E33E-DA01-00AE-E51B588FC37C}"/>
                    </a:ext>
                  </a:extLst>
                </p:cNvPr>
                <p:cNvSpPr/>
                <p:nvPr/>
              </p:nvSpPr>
              <p:spPr>
                <a:xfrm>
                  <a:off x="4368625" y="5115001"/>
                  <a:ext cx="481318" cy="18075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0C491A68-1A1C-4402-176A-46B801BC4792}"/>
                    </a:ext>
                  </a:extLst>
                </p:cNvPr>
                <p:cNvSpPr txBox="1"/>
                <p:nvPr/>
              </p:nvSpPr>
              <p:spPr>
                <a:xfrm>
                  <a:off x="4070190" y="5036605"/>
                  <a:ext cx="381980" cy="359730"/>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❸</a:t>
                  </a:r>
                </a:p>
              </p:txBody>
            </p:sp>
          </p:grpSp>
          <p:grpSp>
            <p:nvGrpSpPr>
              <p:cNvPr id="31" name="グループ化 30">
                <a:extLst>
                  <a:ext uri="{FF2B5EF4-FFF2-40B4-BE49-F238E27FC236}">
                    <a16:creationId xmlns:a16="http://schemas.microsoft.com/office/drawing/2014/main" id="{62C82A64-457E-1EAB-F9C6-845B7C3505BA}"/>
                  </a:ext>
                </a:extLst>
              </p:cNvPr>
              <p:cNvGrpSpPr/>
              <p:nvPr/>
            </p:nvGrpSpPr>
            <p:grpSpPr>
              <a:xfrm>
                <a:off x="6832424" y="2017311"/>
                <a:ext cx="3751064" cy="607472"/>
                <a:chOff x="4357607" y="5008315"/>
                <a:chExt cx="3751064" cy="607472"/>
              </a:xfrm>
            </p:grpSpPr>
            <p:sp>
              <p:nvSpPr>
                <p:cNvPr id="32" name="正方形/長方形 31">
                  <a:extLst>
                    <a:ext uri="{FF2B5EF4-FFF2-40B4-BE49-F238E27FC236}">
                      <a16:creationId xmlns:a16="http://schemas.microsoft.com/office/drawing/2014/main" id="{D7E7794C-C6FE-DB9D-CA84-3656B93B4A68}"/>
                    </a:ext>
                  </a:extLst>
                </p:cNvPr>
                <p:cNvSpPr/>
                <p:nvPr/>
              </p:nvSpPr>
              <p:spPr>
                <a:xfrm>
                  <a:off x="4357607" y="5008315"/>
                  <a:ext cx="3751064" cy="60747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C413BFB-6E5B-A270-09ED-7A0F07C8AF57}"/>
                    </a:ext>
                  </a:extLst>
                </p:cNvPr>
                <p:cNvSpPr txBox="1"/>
                <p:nvPr/>
              </p:nvSpPr>
              <p:spPr>
                <a:xfrm>
                  <a:off x="7599663" y="5035546"/>
                  <a:ext cx="381980" cy="359730"/>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grpSp>
        </p:grpSp>
        <p:grpSp>
          <p:nvGrpSpPr>
            <p:cNvPr id="34" name="グループ化 33">
              <a:extLst>
                <a:ext uri="{FF2B5EF4-FFF2-40B4-BE49-F238E27FC236}">
                  <a16:creationId xmlns:a16="http://schemas.microsoft.com/office/drawing/2014/main" id="{348BE602-4DD9-EC54-F7EA-A82EEEABE0A7}"/>
                </a:ext>
              </a:extLst>
            </p:cNvPr>
            <p:cNvGrpSpPr/>
            <p:nvPr/>
          </p:nvGrpSpPr>
          <p:grpSpPr>
            <a:xfrm>
              <a:off x="8841019" y="6009885"/>
              <a:ext cx="1291808" cy="427135"/>
              <a:chOff x="4399873" y="5019574"/>
              <a:chExt cx="1291808" cy="427135"/>
            </a:xfrm>
          </p:grpSpPr>
          <p:sp>
            <p:nvSpPr>
              <p:cNvPr id="35" name="正方形/長方形 34">
                <a:extLst>
                  <a:ext uri="{FF2B5EF4-FFF2-40B4-BE49-F238E27FC236}">
                    <a16:creationId xmlns:a16="http://schemas.microsoft.com/office/drawing/2014/main" id="{44F30F5C-103C-7247-3600-AAD5AD5B602F}"/>
                  </a:ext>
                </a:extLst>
              </p:cNvPr>
              <p:cNvSpPr/>
              <p:nvPr/>
            </p:nvSpPr>
            <p:spPr>
              <a:xfrm>
                <a:off x="4745384" y="5123063"/>
                <a:ext cx="946297" cy="21462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71E8BB8-D0A6-FAEB-BF11-2F2E62476B1D}"/>
                  </a:ext>
                </a:extLst>
              </p:cNvPr>
              <p:cNvSpPr txBox="1"/>
              <p:nvPr/>
            </p:nvSpPr>
            <p:spPr>
              <a:xfrm>
                <a:off x="4399873" y="5019574"/>
                <a:ext cx="446593" cy="427135"/>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❹</a:t>
                </a:r>
              </a:p>
            </p:txBody>
          </p:sp>
        </p:grpSp>
      </p:grpSp>
      <p:sp>
        <p:nvSpPr>
          <p:cNvPr id="23" name="テキスト ボックス 22">
            <a:extLst>
              <a:ext uri="{FF2B5EF4-FFF2-40B4-BE49-F238E27FC236}">
                <a16:creationId xmlns:a16="http://schemas.microsoft.com/office/drawing/2014/main" id="{5923C47F-7E58-A958-C9D8-FCF7934D9B58}"/>
              </a:ext>
            </a:extLst>
          </p:cNvPr>
          <p:cNvSpPr txBox="1"/>
          <p:nvPr/>
        </p:nvSpPr>
        <p:spPr>
          <a:xfrm>
            <a:off x="6725405" y="1313565"/>
            <a:ext cx="5031166" cy="890821"/>
          </a:xfrm>
          <a:prstGeom prst="rect">
            <a:avLst/>
          </a:prstGeom>
          <a:noFill/>
        </p:spPr>
        <p:txBody>
          <a:bodyPr wrap="square" rtlCol="0">
            <a:spAutoFit/>
          </a:bodyPr>
          <a:lstStyle/>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latin typeface="BIZ UDPゴシック" panose="020B0400000000000000" pitchFamily="50" charset="-128"/>
                <a:ea typeface="BIZ UDPゴシック" panose="020B0400000000000000" pitchFamily="50" charset="-128"/>
              </a:rPr>
              <a:t>　「画像ファイルをセットし、アップロード」します。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　</a:t>
            </a:r>
            <a:r>
              <a:rPr lang="ja-JP" altLang="en-US" sz="1200" dirty="0">
                <a:latin typeface="BIZ UDPゴシック" panose="020B0400000000000000" pitchFamily="50" charset="-128"/>
                <a:ea typeface="BIZ UDPゴシック" panose="020B0400000000000000" pitchFamily="50" charset="-128"/>
              </a:rPr>
              <a:t>「自動調整」でサイズ調整します。</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C00000"/>
                </a:solidFill>
                <a:latin typeface="BIZ UDPゴシック" panose="020B0400000000000000" pitchFamily="50" charset="-128"/>
                <a:ea typeface="BIZ UDPゴシック" panose="020B0400000000000000" pitchFamily="50" charset="-128"/>
              </a:rPr>
              <a:t>❹　</a:t>
            </a:r>
            <a:r>
              <a:rPr lang="ja-JP" altLang="en-US" sz="1200" dirty="0">
                <a:latin typeface="BIZ UDPゴシック" panose="020B0400000000000000" pitchFamily="50" charset="-128"/>
                <a:ea typeface="BIZ UDPゴシック" panose="020B0400000000000000" pitchFamily="50" charset="-128"/>
              </a:rPr>
              <a:t>「確認画面へ」を選択して「登録する」で完了します。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774788CB-55E5-C8FB-F5BB-E9665F04FC1C}"/>
              </a:ext>
            </a:extLst>
          </p:cNvPr>
          <p:cNvSpPr/>
          <p:nvPr/>
        </p:nvSpPr>
        <p:spPr>
          <a:xfrm>
            <a:off x="713297" y="2252312"/>
            <a:ext cx="4975234" cy="70264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rgbClr val="C00000"/>
                </a:solidFill>
                <a:latin typeface="BIZ UDPゴシック" panose="020B0400000000000000" pitchFamily="50" charset="-128"/>
                <a:ea typeface="BIZ UDPゴシック" panose="020B0400000000000000" pitchFamily="50" charset="-128"/>
              </a:rPr>
              <a:t>【</a:t>
            </a:r>
            <a:r>
              <a:rPr kumimoji="1" lang="ja-JP" altLang="en-US" sz="1200" dirty="0">
                <a:solidFill>
                  <a:srgbClr val="C00000"/>
                </a:solidFill>
                <a:latin typeface="BIZ UDPゴシック" panose="020B0400000000000000" pitchFamily="50" charset="-128"/>
                <a:ea typeface="BIZ UDPゴシック" panose="020B0400000000000000" pitchFamily="50" charset="-128"/>
              </a:rPr>
              <a:t>注意</a:t>
            </a:r>
            <a:r>
              <a:rPr kumimoji="1" lang="en-US" altLang="ja-JP" sz="1200" dirty="0">
                <a:solidFill>
                  <a:srgbClr val="C00000"/>
                </a:solidFill>
                <a:latin typeface="BIZ UDPゴシック" panose="020B0400000000000000" pitchFamily="50" charset="-128"/>
                <a:ea typeface="BIZ UDPゴシック" panose="020B0400000000000000" pitchFamily="50" charset="-128"/>
              </a:rPr>
              <a:t>】</a:t>
            </a:r>
            <a:r>
              <a:rPr lang="ja-JP" altLang="en-US" sz="1200" dirty="0">
                <a:solidFill>
                  <a:srgbClr val="C00000"/>
                </a:solidFill>
                <a:latin typeface="BIZ UDPゴシック" panose="020B0400000000000000" pitchFamily="50" charset="-128"/>
                <a:ea typeface="BIZ UDPゴシック" panose="020B0400000000000000" pitchFamily="50" charset="-128"/>
              </a:rPr>
              <a:t>社印ではなく、代表者印をご登録ください。</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社員の場合はＰ</a:t>
            </a:r>
            <a:r>
              <a:rPr kumimoji="1" lang="en-US" altLang="ja-JP" sz="1200" dirty="0">
                <a:solidFill>
                  <a:schemeClr val="tx1"/>
                </a:solidFill>
                <a:latin typeface="BIZ UDPゴシック" panose="020B0400000000000000" pitchFamily="50" charset="-128"/>
                <a:ea typeface="BIZ UDPゴシック" panose="020B0400000000000000" pitchFamily="50" charset="-128"/>
              </a:rPr>
              <a:t>.21-</a:t>
            </a:r>
            <a:r>
              <a:rPr kumimoji="1" lang="ja-JP" altLang="en-US" sz="1200" dirty="0">
                <a:solidFill>
                  <a:schemeClr val="tx1"/>
                </a:solidFill>
                <a:latin typeface="BIZ UDPゴシック" panose="020B0400000000000000" pitchFamily="50" charset="-128"/>
                <a:ea typeface="BIZ UDPゴシック" panose="020B0400000000000000" pitchFamily="50" charset="-128"/>
              </a:rPr>
              <a:t>⑪の入力時に必ず備考欄に本件担当者の役職、氏名、</a:t>
            </a:r>
            <a:r>
              <a:rPr lang="ja-JP" altLang="en-US" sz="1200" dirty="0">
                <a:solidFill>
                  <a:schemeClr val="tx1"/>
                </a:solidFill>
                <a:latin typeface="BIZ UDPゴシック" panose="020B0400000000000000" pitchFamily="50" charset="-128"/>
                <a:ea typeface="BIZ UDPゴシック" panose="020B0400000000000000" pitchFamily="50" charset="-128"/>
              </a:rPr>
              <a:t>直通</a:t>
            </a:r>
            <a:r>
              <a:rPr kumimoji="1" lang="ja-JP" altLang="en-US" sz="1200" dirty="0">
                <a:solidFill>
                  <a:schemeClr val="tx1"/>
                </a:solidFill>
                <a:latin typeface="BIZ UDPゴシック" panose="020B0400000000000000" pitchFamily="50" charset="-128"/>
                <a:ea typeface="BIZ UDPゴシック" panose="020B0400000000000000" pitchFamily="50" charset="-128"/>
              </a:rPr>
              <a:t>電話番号の入力が必要となります。</a:t>
            </a:r>
          </a:p>
        </p:txBody>
      </p:sp>
    </p:spTree>
    <p:extLst>
      <p:ext uri="{BB962C8B-B14F-4D97-AF65-F5344CB8AC3E}">
        <p14:creationId xmlns:p14="http://schemas.microsoft.com/office/powerpoint/2010/main" val="4130813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187942" y="5996648"/>
            <a:ext cx="1910365" cy="630401"/>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3">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1300235" y="2783902"/>
            <a:ext cx="8085520"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err="1">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BtoB</a:t>
            </a:r>
            <a:r>
              <a:rPr lang="ja-JP" altLang="en-US" sz="28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プラットフォーム請求書</a:t>
            </a:r>
            <a:endParaRPr lang="ja-JP" altLang="en-US" sz="2800" b="1" dirty="0">
              <a:latin typeface="BIZ UDPゴシック" panose="020B0400000000000000" pitchFamily="50" charset="-128"/>
              <a:ea typeface="BIZ UDPゴシック" panose="020B0400000000000000" pitchFamily="50" charset="-128"/>
              <a:cs typeface="Noto Sans" panose="020B0502040504020204" pitchFamily="34" charset="0"/>
            </a:endParaRPr>
          </a:p>
        </p:txBody>
      </p:sp>
      <p:cxnSp>
        <p:nvCxnSpPr>
          <p:cNvPr id="3" name="直線コネクタ 2">
            <a:extLst>
              <a:ext uri="{FF2B5EF4-FFF2-40B4-BE49-F238E27FC236}">
                <a16:creationId xmlns:a16="http://schemas.microsoft.com/office/drawing/2014/main" id="{23CF78DB-DD5D-2246-571E-1FF839573ACF}"/>
              </a:ext>
            </a:extLst>
          </p:cNvPr>
          <p:cNvCxnSpPr/>
          <p:nvPr/>
        </p:nvCxnSpPr>
        <p:spPr>
          <a:xfrm>
            <a:off x="0" y="3416375"/>
            <a:ext cx="12192000" cy="0"/>
          </a:xfrm>
          <a:prstGeom prst="line">
            <a:avLst/>
          </a:prstGeom>
          <a:ln w="19050">
            <a:solidFill>
              <a:srgbClr val="62A225"/>
            </a:solidFill>
          </a:ln>
        </p:spPr>
        <p:style>
          <a:lnRef idx="1">
            <a:schemeClr val="accent1"/>
          </a:lnRef>
          <a:fillRef idx="0">
            <a:schemeClr val="accent1"/>
          </a:fillRef>
          <a:effectRef idx="0">
            <a:schemeClr val="accent1"/>
          </a:effectRef>
          <a:fontRef idx="minor">
            <a:schemeClr val="tx1"/>
          </a:fontRef>
        </p:style>
      </p:cxnSp>
      <p:sp>
        <p:nvSpPr>
          <p:cNvPr id="4" name="Google Shape;198;p13">
            <a:extLst>
              <a:ext uri="{FF2B5EF4-FFF2-40B4-BE49-F238E27FC236}">
                <a16:creationId xmlns:a16="http://schemas.microsoft.com/office/drawing/2014/main" id="{956CC98C-AF0D-676A-AAA5-32E1CC0832A8}"/>
              </a:ext>
            </a:extLst>
          </p:cNvPr>
          <p:cNvSpPr txBox="1">
            <a:spLocks/>
          </p:cNvSpPr>
          <p:nvPr/>
        </p:nvSpPr>
        <p:spPr>
          <a:xfrm>
            <a:off x="1289297" y="3611897"/>
            <a:ext cx="7890213" cy="461665"/>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600"/>
              </a:lnSpc>
            </a:pPr>
            <a:r>
              <a:rPr lang="ja-JP" altLang="en-US"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操作に関するお問合わせ</a:t>
            </a:r>
            <a:endParaRPr lang="en-US" altLang="ja-JP" sz="2800"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2109887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9BB0368-563B-90D1-91D4-58537EEB62BF}"/>
              </a:ext>
            </a:extLst>
          </p:cNvPr>
          <p:cNvPicPr>
            <a:picLocks noChangeAspect="1"/>
          </p:cNvPicPr>
          <p:nvPr/>
        </p:nvPicPr>
        <p:blipFill>
          <a:blip r:embed="rId3"/>
          <a:stretch>
            <a:fillRect/>
          </a:stretch>
        </p:blipFill>
        <p:spPr>
          <a:xfrm>
            <a:off x="6862563" y="964409"/>
            <a:ext cx="4500853" cy="5428695"/>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522387" y="17611"/>
            <a:ext cx="4614088" cy="437171"/>
          </a:xfrm>
          <a:prstGeom prst="rect">
            <a:avLst/>
          </a:prstGeom>
        </p:spPr>
        <p:txBody>
          <a:bodyPr wrap="square">
            <a:spAutoFit/>
          </a:bodyPr>
          <a:lstStyle/>
          <a:p>
            <a:pPr defTabSz="1187450">
              <a:lnSpc>
                <a:spcPct val="150000"/>
              </a:lnSpc>
              <a:tabLst>
                <a:tab pos="4479925" algn="r"/>
              </a:tabLst>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操作に関するお問合せ   </a:t>
            </a:r>
            <a:endParaRPr lang="ja-JP"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17A2980D-9895-4A4B-AD00-648D75BD6A97}"/>
              </a:ext>
            </a:extLst>
          </p:cNvPr>
          <p:cNvGrpSpPr/>
          <p:nvPr/>
        </p:nvGrpSpPr>
        <p:grpSpPr>
          <a:xfrm>
            <a:off x="556659" y="964409"/>
            <a:ext cx="4644001" cy="284502"/>
            <a:chOff x="737558" y="964409"/>
            <a:chExt cx="4644001" cy="284502"/>
          </a:xfrm>
        </p:grpSpPr>
        <p:sp>
          <p:nvSpPr>
            <p:cNvPr id="72" name="角丸四角形 134">
              <a:extLst>
                <a:ext uri="{FF2B5EF4-FFF2-40B4-BE49-F238E27FC236}">
                  <a16:creationId xmlns:a16="http://schemas.microsoft.com/office/drawing/2014/main" id="{953639D8-555D-1F3A-1FE1-62ACEE26E6A1}"/>
                </a:ext>
              </a:extLst>
            </p:cNvPr>
            <p:cNvSpPr/>
            <p:nvPr/>
          </p:nvSpPr>
          <p:spPr>
            <a:xfrm>
              <a:off x="1287235" y="964409"/>
              <a:ext cx="4094324" cy="284502"/>
            </a:xfrm>
            <a:prstGeom prst="roundRect">
              <a:avLst>
                <a:gd name="adj" fmla="val 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err="1">
                  <a:solidFill>
                    <a:schemeClr val="tx1"/>
                  </a:solidFill>
                  <a:latin typeface="BIZ UDPゴシック" panose="020B0400000000000000" pitchFamily="50" charset="-128"/>
                  <a:ea typeface="BIZ UDPゴシック" panose="020B0400000000000000" pitchFamily="50" charset="-128"/>
                </a:rPr>
                <a:t>BtoB</a:t>
              </a:r>
              <a:r>
                <a:rPr lang="ja-JP" altLang="en-US" sz="1200" b="1" dirty="0">
                  <a:solidFill>
                    <a:schemeClr val="tx1"/>
                  </a:solidFill>
                  <a:latin typeface="BIZ UDPゴシック" panose="020B0400000000000000" pitchFamily="50" charset="-128"/>
                  <a:ea typeface="BIZ UDPゴシック" panose="020B0400000000000000" pitchFamily="50" charset="-128"/>
                </a:rPr>
                <a:t>プラットフォーム請求書　操作に関するお問合せ　</a:t>
              </a:r>
            </a:p>
          </p:txBody>
        </p:sp>
        <p:sp>
          <p:nvSpPr>
            <p:cNvPr id="73" name="角丸四角形 135">
              <a:extLst>
                <a:ext uri="{FF2B5EF4-FFF2-40B4-BE49-F238E27FC236}">
                  <a16:creationId xmlns:a16="http://schemas.microsoft.com/office/drawing/2014/main" id="{A94ABF22-EA19-8EED-B1B3-330349C6D012}"/>
                </a:ext>
              </a:extLst>
            </p:cNvPr>
            <p:cNvSpPr/>
            <p:nvPr/>
          </p:nvSpPr>
          <p:spPr>
            <a:xfrm>
              <a:off x="737558" y="964410"/>
              <a:ext cx="523074" cy="284501"/>
            </a:xfrm>
            <a:prstGeom prst="roundRect">
              <a:avLst>
                <a:gd name="adj" fmla="val 0"/>
              </a:avLst>
            </a:prstGeom>
            <a:solidFill>
              <a:srgbClr val="F59A05"/>
            </a:solidFill>
            <a:ln>
              <a:solidFill>
                <a:srgbClr val="F59A0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8" name="テキスト ボックス 7">
            <a:extLst>
              <a:ext uri="{FF2B5EF4-FFF2-40B4-BE49-F238E27FC236}">
                <a16:creationId xmlns:a16="http://schemas.microsoft.com/office/drawing/2014/main" id="{5E5A8900-E341-2868-A829-0564FFD3BA2E}"/>
              </a:ext>
            </a:extLst>
          </p:cNvPr>
          <p:cNvSpPr txBox="1"/>
          <p:nvPr/>
        </p:nvSpPr>
        <p:spPr>
          <a:xfrm>
            <a:off x="741634" y="1338533"/>
            <a:ext cx="6144469" cy="1754326"/>
          </a:xfrm>
          <a:prstGeom prst="rect">
            <a:avLst/>
          </a:prstGeom>
          <a:noFill/>
        </p:spPr>
        <p:txBody>
          <a:bodyPr wrap="square" rtlCol="0">
            <a:spAutoFit/>
          </a:bodyPr>
          <a:lstStyle/>
          <a:p>
            <a:pPr fontAlgn="t">
              <a:lnSpc>
                <a:spcPct val="150000"/>
              </a:lnSpc>
              <a:spcBef>
                <a:spcPct val="0"/>
              </a:spcBef>
              <a:spcAft>
                <a:spcPct val="0"/>
              </a:spcAft>
            </a:pPr>
            <a:r>
              <a:rPr lang="ja-JP" altLang="en-US" sz="1200" b="1" dirty="0">
                <a:latin typeface="BIZ UDPゴシック" panose="020B0400000000000000" pitchFamily="50" charset="-128"/>
                <a:ea typeface="BIZ UDPゴシック" panose="020B0400000000000000" pitchFamily="50" charset="-128"/>
              </a:rPr>
              <a:t>プラットフォーム請求書の操作に関する問合せ</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❶　</a:t>
            </a:r>
            <a:r>
              <a:rPr kumimoji="0"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よくある質問や操作マニュアルを確認します。</a:t>
            </a:r>
            <a:endParaRPr kumimoji="0"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fontAlgn="t">
              <a:lnSpc>
                <a:spcPct val="150000"/>
              </a:lnSpc>
              <a:spcBef>
                <a:spcPct val="0"/>
              </a:spcBef>
              <a:spcAft>
                <a:spcPct val="0"/>
              </a:spcAft>
            </a:pPr>
            <a:r>
              <a:rPr kumimoji="0" lang="ja-JP" altLang="en-US" sz="12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❷</a:t>
            </a:r>
            <a:r>
              <a:rPr kumimoji="0"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「その他の質問はこちら」からキーワード検索できます。</a:t>
            </a:r>
            <a:endParaRPr lang="en-US" altLang="ja-JP" sz="1200" dirty="0">
              <a:latin typeface="BIZ UDPゴシック" panose="020B0400000000000000" pitchFamily="50" charset="-128"/>
              <a:ea typeface="BIZ UDPゴシック" panose="020B0400000000000000" pitchFamily="50" charset="-128"/>
            </a:endParaRPr>
          </a:p>
          <a:p>
            <a:pPr fontAlgn="t">
              <a:lnSpc>
                <a:spcPct val="150000"/>
              </a:lnSpc>
              <a:spcBef>
                <a:spcPct val="0"/>
              </a:spcBef>
              <a:spcAft>
                <a:spcPct val="0"/>
              </a:spcAft>
            </a:pPr>
            <a:r>
              <a:rPr lang="ja-JP" altLang="en-US" sz="1200" b="1" dirty="0">
                <a:solidFill>
                  <a:srgbClr val="C00000"/>
                </a:solidFill>
                <a:latin typeface="BIZ UDPゴシック" panose="020B0400000000000000" pitchFamily="50" charset="-128"/>
                <a:ea typeface="BIZ UDPゴシック" panose="020B0400000000000000" pitchFamily="50" charset="-128"/>
              </a:rPr>
              <a:t>❸</a:t>
            </a:r>
            <a:r>
              <a:rPr kumimoji="0"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よくある質問や本マニュアルでも解決できない場合、</a:t>
            </a:r>
            <a:endParaRPr kumimoji="0"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fontAlgn="t">
              <a:lnSpc>
                <a:spcPct val="150000"/>
              </a:lnSpc>
              <a:spcBef>
                <a:spcPct val="0"/>
              </a:spcBef>
              <a:spcAft>
                <a:spcPct val="0"/>
              </a:spcAft>
            </a:pPr>
            <a:r>
              <a:rPr kumimoji="0"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「チャットボット」「お問い合わせフォーム」から</a:t>
            </a:r>
            <a:endParaRPr kumimoji="0"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fontAlgn="t">
              <a:lnSpc>
                <a:spcPct val="150000"/>
              </a:lnSpc>
              <a:spcBef>
                <a:spcPct val="0"/>
              </a:spcBef>
              <a:spcAft>
                <a:spcPct val="0"/>
              </a:spcAft>
            </a:pPr>
            <a:r>
              <a:rPr kumimoji="0"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問い合わせることも可能です。</a:t>
            </a:r>
            <a:r>
              <a:rPr lang="ja-JP" altLang="en-US" sz="1200" b="1" dirty="0">
                <a:solidFill>
                  <a:srgbClr val="C00000"/>
                </a:solidFill>
                <a:latin typeface="BIZ UDPゴシック" panose="020B0400000000000000" pitchFamily="50" charset="-128"/>
                <a:ea typeface="BIZ UDPゴシック" panose="020B0400000000000000" pitchFamily="50" charset="-128"/>
              </a:rPr>
              <a:t>　</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31DA0534-EF49-5CBE-2869-AEFAE0807F69}"/>
              </a:ext>
            </a:extLst>
          </p:cNvPr>
          <p:cNvPicPr>
            <a:picLocks noChangeAspect="1"/>
          </p:cNvPicPr>
          <p:nvPr/>
        </p:nvPicPr>
        <p:blipFill>
          <a:blip r:embed="rId4"/>
          <a:stretch>
            <a:fillRect/>
          </a:stretch>
        </p:blipFill>
        <p:spPr>
          <a:xfrm>
            <a:off x="737747" y="3675017"/>
            <a:ext cx="5506402" cy="2851801"/>
          </a:xfrm>
          <a:prstGeom prst="rect">
            <a:avLst/>
          </a:prstGeom>
          <a:ln>
            <a:solidFill>
              <a:srgbClr val="C00000"/>
            </a:solidFill>
          </a:ln>
        </p:spPr>
      </p:pic>
      <p:grpSp>
        <p:nvGrpSpPr>
          <p:cNvPr id="12" name="グループ化 11">
            <a:extLst>
              <a:ext uri="{FF2B5EF4-FFF2-40B4-BE49-F238E27FC236}">
                <a16:creationId xmlns:a16="http://schemas.microsoft.com/office/drawing/2014/main" id="{EB9CE55C-37C5-704A-E7A4-8F9B2940EA09}"/>
              </a:ext>
            </a:extLst>
          </p:cNvPr>
          <p:cNvGrpSpPr/>
          <p:nvPr/>
        </p:nvGrpSpPr>
        <p:grpSpPr>
          <a:xfrm>
            <a:off x="7906377" y="5168489"/>
            <a:ext cx="1894570" cy="369332"/>
            <a:chOff x="1622126" y="5119529"/>
            <a:chExt cx="1553347" cy="401941"/>
          </a:xfrm>
        </p:grpSpPr>
        <p:sp>
          <p:nvSpPr>
            <p:cNvPr id="13" name="正方形/長方形 12">
              <a:extLst>
                <a:ext uri="{FF2B5EF4-FFF2-40B4-BE49-F238E27FC236}">
                  <a16:creationId xmlns:a16="http://schemas.microsoft.com/office/drawing/2014/main" id="{8E3D02CE-E271-753C-C2A2-9BFA4CDB6A5D}"/>
                </a:ext>
              </a:extLst>
            </p:cNvPr>
            <p:cNvSpPr/>
            <p:nvPr/>
          </p:nvSpPr>
          <p:spPr>
            <a:xfrm>
              <a:off x="1906907" y="5160139"/>
              <a:ext cx="1268566" cy="32072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C128CF1-73E4-37C6-BE42-8598CA19F1F9}"/>
                </a:ext>
              </a:extLst>
            </p:cNvPr>
            <p:cNvSpPr txBox="1"/>
            <p:nvPr/>
          </p:nvSpPr>
          <p:spPr>
            <a:xfrm>
              <a:off x="1622126" y="5119529"/>
              <a:ext cx="340664" cy="401941"/>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grpSp>
      <p:grpSp>
        <p:nvGrpSpPr>
          <p:cNvPr id="15" name="グループ化 14">
            <a:extLst>
              <a:ext uri="{FF2B5EF4-FFF2-40B4-BE49-F238E27FC236}">
                <a16:creationId xmlns:a16="http://schemas.microsoft.com/office/drawing/2014/main" id="{CA4F1EB7-5937-BC65-0642-F0471D3A27A0}"/>
              </a:ext>
            </a:extLst>
          </p:cNvPr>
          <p:cNvGrpSpPr/>
          <p:nvPr/>
        </p:nvGrpSpPr>
        <p:grpSpPr>
          <a:xfrm>
            <a:off x="6445535" y="3366966"/>
            <a:ext cx="4917879" cy="703955"/>
            <a:chOff x="1570314" y="4959167"/>
            <a:chExt cx="3860359" cy="2280606"/>
          </a:xfrm>
        </p:grpSpPr>
        <p:sp>
          <p:nvSpPr>
            <p:cNvPr id="16" name="正方形/長方形 15">
              <a:extLst>
                <a:ext uri="{FF2B5EF4-FFF2-40B4-BE49-F238E27FC236}">
                  <a16:creationId xmlns:a16="http://schemas.microsoft.com/office/drawing/2014/main" id="{55B903DB-2970-437D-FD48-71AF3C41BBAF}"/>
                </a:ext>
              </a:extLst>
            </p:cNvPr>
            <p:cNvSpPr/>
            <p:nvPr/>
          </p:nvSpPr>
          <p:spPr>
            <a:xfrm>
              <a:off x="1906907" y="5160139"/>
              <a:ext cx="3523766" cy="207963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5935744-317A-3772-7D24-FEB4FC26FE31}"/>
                </a:ext>
              </a:extLst>
            </p:cNvPr>
            <p:cNvSpPr txBox="1"/>
            <p:nvPr/>
          </p:nvSpPr>
          <p:spPr>
            <a:xfrm>
              <a:off x="1570314" y="4959167"/>
              <a:ext cx="326151" cy="1196526"/>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❶</a:t>
              </a:r>
            </a:p>
          </p:txBody>
        </p:sp>
      </p:grpSp>
      <p:grpSp>
        <p:nvGrpSpPr>
          <p:cNvPr id="18" name="グループ化 17">
            <a:extLst>
              <a:ext uri="{FF2B5EF4-FFF2-40B4-BE49-F238E27FC236}">
                <a16:creationId xmlns:a16="http://schemas.microsoft.com/office/drawing/2014/main" id="{F3CDEA90-CC81-F842-FA3D-6F0DAEC0E2DB}"/>
              </a:ext>
            </a:extLst>
          </p:cNvPr>
          <p:cNvGrpSpPr/>
          <p:nvPr/>
        </p:nvGrpSpPr>
        <p:grpSpPr>
          <a:xfrm>
            <a:off x="8109051" y="5893595"/>
            <a:ext cx="914227" cy="485092"/>
            <a:chOff x="1906908" y="5105312"/>
            <a:chExt cx="749569" cy="527921"/>
          </a:xfrm>
        </p:grpSpPr>
        <p:sp>
          <p:nvSpPr>
            <p:cNvPr id="19" name="正方形/長方形 18">
              <a:extLst>
                <a:ext uri="{FF2B5EF4-FFF2-40B4-BE49-F238E27FC236}">
                  <a16:creationId xmlns:a16="http://schemas.microsoft.com/office/drawing/2014/main" id="{48AEA036-3ED8-6FAB-1096-450D490A7902}"/>
                </a:ext>
              </a:extLst>
            </p:cNvPr>
            <p:cNvSpPr/>
            <p:nvPr/>
          </p:nvSpPr>
          <p:spPr>
            <a:xfrm>
              <a:off x="1906908" y="5425427"/>
              <a:ext cx="579237" cy="20780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A85BBAB-6A8D-D197-7D20-E35DA9E54C7E}"/>
                </a:ext>
              </a:extLst>
            </p:cNvPr>
            <p:cNvSpPr txBox="1"/>
            <p:nvPr/>
          </p:nvSpPr>
          <p:spPr>
            <a:xfrm>
              <a:off x="2315813" y="5105312"/>
              <a:ext cx="340664" cy="401941"/>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❸</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cxnSp>
        <p:nvCxnSpPr>
          <p:cNvPr id="23" name="コネクタ: カギ線 22">
            <a:extLst>
              <a:ext uri="{FF2B5EF4-FFF2-40B4-BE49-F238E27FC236}">
                <a16:creationId xmlns:a16="http://schemas.microsoft.com/office/drawing/2014/main" id="{C856B140-9185-A444-5A8D-9B3C41102D0E}"/>
              </a:ext>
            </a:extLst>
          </p:cNvPr>
          <p:cNvCxnSpPr>
            <a:cxnSpLocks/>
            <a:stCxn id="14" idx="1"/>
            <a:endCxn id="11" idx="3"/>
          </p:cNvCxnSpPr>
          <p:nvPr/>
        </p:nvCxnSpPr>
        <p:spPr>
          <a:xfrm rot="10800000">
            <a:off x="6244149" y="5100919"/>
            <a:ext cx="1662228" cy="25223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A524F1-0409-E455-6B0E-6BBA33EF449D}"/>
              </a:ext>
            </a:extLst>
          </p:cNvPr>
          <p:cNvGrpSpPr/>
          <p:nvPr/>
        </p:nvGrpSpPr>
        <p:grpSpPr>
          <a:xfrm>
            <a:off x="6458834" y="1303772"/>
            <a:ext cx="4904579" cy="2009470"/>
            <a:chOff x="553905" y="4735248"/>
            <a:chExt cx="4021234" cy="2186886"/>
          </a:xfrm>
        </p:grpSpPr>
        <p:sp>
          <p:nvSpPr>
            <p:cNvPr id="5" name="正方形/長方形 4">
              <a:extLst>
                <a:ext uri="{FF2B5EF4-FFF2-40B4-BE49-F238E27FC236}">
                  <a16:creationId xmlns:a16="http://schemas.microsoft.com/office/drawing/2014/main" id="{7189EF31-EC18-CDC0-5B72-DC51283FAD9B}"/>
                </a:ext>
              </a:extLst>
            </p:cNvPr>
            <p:cNvSpPr/>
            <p:nvPr/>
          </p:nvSpPr>
          <p:spPr>
            <a:xfrm>
              <a:off x="894572" y="4793716"/>
              <a:ext cx="3680567" cy="2128418"/>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822D02E-6962-1107-0C81-AD669A0A3ABB}"/>
                </a:ext>
              </a:extLst>
            </p:cNvPr>
            <p:cNvSpPr txBox="1"/>
            <p:nvPr/>
          </p:nvSpPr>
          <p:spPr>
            <a:xfrm>
              <a:off x="553905" y="4735248"/>
              <a:ext cx="340664" cy="401941"/>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❸</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285974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31265" y="17612"/>
            <a:ext cx="4614088" cy="475515"/>
          </a:xfrm>
          <a:prstGeom prst="rect">
            <a:avLst/>
          </a:prstGeom>
        </p:spPr>
        <p:txBody>
          <a:bodyPr wrap="square">
            <a:spAutoFit/>
          </a:bodyPr>
          <a:lstStyle/>
          <a:p>
            <a:pPr defTabSz="1187450">
              <a:lnSpc>
                <a:spcPct val="150000"/>
              </a:lnSpc>
              <a:tabLst>
                <a:tab pos="4479925" algn="r"/>
              </a:tabLst>
            </a:pPr>
            <a:r>
              <a:rPr lang="ja-JP" altLang="ja-JP" sz="20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お問合せ</a:t>
            </a:r>
          </a:p>
        </p:txBody>
      </p:sp>
      <p:sp>
        <p:nvSpPr>
          <p:cNvPr id="20" name="Google Shape;289;p3">
            <a:extLst>
              <a:ext uri="{FF2B5EF4-FFF2-40B4-BE49-F238E27FC236}">
                <a16:creationId xmlns:a16="http://schemas.microsoft.com/office/drawing/2014/main" id="{15631EBF-0B63-6E9E-AB4E-2D32DBD618A1}"/>
              </a:ext>
            </a:extLst>
          </p:cNvPr>
          <p:cNvSpPr/>
          <p:nvPr/>
        </p:nvSpPr>
        <p:spPr>
          <a:xfrm>
            <a:off x="636439" y="2684428"/>
            <a:ext cx="4914414" cy="772123"/>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⑴　本件に関する問合せ</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r>
              <a:rPr lang="ja-JP" altLang="en-US" sz="1400" dirty="0">
                <a:latin typeface="BIZ UDPゴシック" panose="020B0400000000000000" pitchFamily="50" charset="-128"/>
                <a:ea typeface="BIZ UDPゴシック" panose="020B0400000000000000" pitchFamily="50" charset="-128"/>
                <a:cs typeface="Arial"/>
                <a:sym typeface="Arial"/>
              </a:rPr>
              <a:t>⑵　電子商取引サービスの運用に関する問合せ</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400"/>
            </a:pP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766"/>
            </a:pPr>
            <a:endParaRPr lang="en-US" sz="1400" dirty="0">
              <a:latin typeface="BIZ UDPゴシック" panose="020B0400000000000000" pitchFamily="50" charset="-128"/>
              <a:ea typeface="BIZ UDPゴシック" panose="020B0400000000000000" pitchFamily="50" charset="-128"/>
              <a:cs typeface="Arial"/>
              <a:sym typeface="Arial"/>
            </a:endParaRPr>
          </a:p>
        </p:txBody>
      </p:sp>
      <p:grpSp>
        <p:nvGrpSpPr>
          <p:cNvPr id="4" name="グループ化 3">
            <a:extLst>
              <a:ext uri="{FF2B5EF4-FFF2-40B4-BE49-F238E27FC236}">
                <a16:creationId xmlns:a16="http://schemas.microsoft.com/office/drawing/2014/main" id="{AA5A04C0-3F89-980F-6B37-E36CE493E1D8}"/>
              </a:ext>
            </a:extLst>
          </p:cNvPr>
          <p:cNvGrpSpPr/>
          <p:nvPr/>
        </p:nvGrpSpPr>
        <p:grpSpPr>
          <a:xfrm>
            <a:off x="636439" y="2209799"/>
            <a:ext cx="4823953" cy="284502"/>
            <a:chOff x="732243" y="963432"/>
            <a:chExt cx="3702326" cy="284502"/>
          </a:xfrm>
          <a:solidFill>
            <a:srgbClr val="00645A"/>
          </a:solidFill>
        </p:grpSpPr>
        <p:sp>
          <p:nvSpPr>
            <p:cNvPr id="5" name="角丸四角形 135">
              <a:extLst>
                <a:ext uri="{FF2B5EF4-FFF2-40B4-BE49-F238E27FC236}">
                  <a16:creationId xmlns:a16="http://schemas.microsoft.com/office/drawing/2014/main" id="{A0EF2711-872B-5414-E77C-D510F9387F5B}"/>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6" name="角丸四角形 134">
              <a:extLst>
                <a:ext uri="{FF2B5EF4-FFF2-40B4-BE49-F238E27FC236}">
                  <a16:creationId xmlns:a16="http://schemas.microsoft.com/office/drawing/2014/main" id="{7787AACC-D60A-EEFE-D3E5-B6E8C4697EF1}"/>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BIZ UDPゴシック" panose="020B0400000000000000" pitchFamily="50" charset="-128"/>
                  <a:ea typeface="BIZ UDPゴシック" panose="020B0400000000000000" pitchFamily="50" charset="-128"/>
                </a:rPr>
                <a:t/>
              </a:r>
              <a:r>
                <a:rPr lang="ja-JP" altLang="en-US" sz="1400" b="1" dirty="0">
                  <a:solidFill>
                    <a:schemeClr val="bg1"/>
                  </a:solidFill>
                  <a:latin typeface="BIZ UDPゴシック" panose="020B0400000000000000" pitchFamily="50" charset="-128"/>
                  <a:ea typeface="BIZ UDPゴシック" panose="020B0400000000000000" pitchFamily="50" charset="-128"/>
                </a:rPr>
                <a:t>　問合せ</a:t>
              </a:r>
            </a:p>
          </p:txBody>
        </p:sp>
      </p:grpSp>
      <p:graphicFrame>
        <p:nvGraphicFramePr>
          <p:cNvPr id="3" name="表 2">
            <a:extLst>
              <a:ext uri="{FF2B5EF4-FFF2-40B4-BE49-F238E27FC236}">
                <a16:creationId xmlns:a16="http://schemas.microsoft.com/office/drawing/2014/main" id="{0F015A1E-0B3A-7FAB-F3D9-ABFB87DF4F2A}"/>
              </a:ext>
            </a:extLst>
          </p:cNvPr>
          <p:cNvGraphicFramePr>
            <a:graphicFrameLocks noGrp="1"/>
          </p:cNvGraphicFramePr>
          <p:nvPr>
            <p:extLst>
              <p:ext uri="{D42A27DB-BD31-4B8C-83A1-F6EECF244321}">
                <p14:modId xmlns:p14="http://schemas.microsoft.com/office/powerpoint/2010/main" val="588140727"/>
              </p:ext>
            </p:extLst>
          </p:nvPr>
        </p:nvGraphicFramePr>
        <p:xfrm>
          <a:off x="631778" y="3646678"/>
          <a:ext cx="4677790" cy="741680"/>
        </p:xfrm>
        <a:graphic>
          <a:graphicData uri="http://schemas.openxmlformats.org/drawingml/2006/table">
            <a:tbl>
              <a:tblPr firstRow="1" bandRow="1">
                <a:tableStyleId>{93296810-A885-4BE3-A3E7-6D5BEEA58F35}</a:tableStyleId>
              </a:tblPr>
              <a:tblGrid>
                <a:gridCol w="1532786">
                  <a:extLst>
                    <a:ext uri="{9D8B030D-6E8A-4147-A177-3AD203B41FA5}">
                      <a16:colId xmlns:a16="http://schemas.microsoft.com/office/drawing/2014/main" val="479307664"/>
                    </a:ext>
                  </a:extLst>
                </a:gridCol>
                <a:gridCol w="3145004">
                  <a:extLst>
                    <a:ext uri="{9D8B030D-6E8A-4147-A177-3AD203B41FA5}">
                      <a16:colId xmlns:a16="http://schemas.microsoft.com/office/drawing/2014/main" val="1670053947"/>
                    </a:ext>
                  </a:extLst>
                </a:gridCol>
              </a:tblGrid>
              <a:tr h="370840">
                <a:tc>
                  <a:txBody>
                    <a:bodyPr/>
                    <a:lstStyle/>
                    <a:p>
                      <a:pPr algn="ctr"/>
                      <a:r>
                        <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rPr>
                        <a:t>担当</a:t>
                      </a:r>
                    </a:p>
                  </a:txBody>
                  <a:tcPr anchor="ctr">
                    <a:solidFill>
                      <a:schemeClr val="bg2"/>
                    </a:solidFill>
                  </a:tcPr>
                </a:tc>
                <a:tc>
                  <a:txBody>
                    <a:bodyPr/>
                    <a:lstStyle/>
                    <a:p>
                      <a:pPr marL="0" algn="l" defTabSz="914400" rtl="0" eaLnBrk="1" latinLnBrk="0" hangingPunct="1"/>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和泉市　会計室</a:t>
                      </a:r>
                      <a:endParaRPr kumimoji="1" lang="en-US" altLang="ja-JP"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solidFill>
                      <a:schemeClr val="bg2"/>
                    </a:solidFill>
                  </a:tcPr>
                </a:tc>
                <a:extLst>
                  <a:ext uri="{0D108BD9-81ED-4DB2-BD59-A6C34878D82A}">
                    <a16:rowId xmlns:a16="http://schemas.microsoft.com/office/drawing/2014/main" val="2632955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ysClr val="windowText" lastClr="000000"/>
                          </a:solidFill>
                          <a:latin typeface="BIZ UDPゴシック" panose="020B0400000000000000" pitchFamily="50" charset="-128"/>
                          <a:ea typeface="BIZ UDPゴシック" panose="020B0400000000000000" pitchFamily="50" charset="-128"/>
                        </a:rPr>
                        <a:t>TEL</a:t>
                      </a:r>
                      <a:endPar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endParaRPr>
                    </a:p>
                  </a:txBody>
                  <a:tcPr anchor="ctr">
                    <a:solidFill>
                      <a:schemeClr val="bg2"/>
                    </a:solidFill>
                  </a:tcPr>
                </a:tc>
                <a:tc>
                  <a:txBody>
                    <a:bodyPr/>
                    <a:lstStyle/>
                    <a:p>
                      <a:pPr algn="l"/>
                      <a:r>
                        <a:rPr kumimoji="1" lang="en-US" altLang="ja-JP" sz="1200" dirty="0">
                          <a:latin typeface="BIZ UDPゴシック" panose="020B0400000000000000" pitchFamily="50" charset="-128"/>
                          <a:ea typeface="BIZ UDPゴシック" panose="020B0400000000000000" pitchFamily="50" charset="-128"/>
                        </a:rPr>
                        <a:t>0725-99-8153</a:t>
                      </a: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chemeClr val="bg2"/>
                    </a:solidFill>
                  </a:tcPr>
                </a:tc>
                <a:extLst>
                  <a:ext uri="{0D108BD9-81ED-4DB2-BD59-A6C34878D82A}">
                    <a16:rowId xmlns:a16="http://schemas.microsoft.com/office/drawing/2014/main" val="3493807021"/>
                  </a:ext>
                </a:extLst>
              </a:tr>
            </a:tbl>
          </a:graphicData>
        </a:graphic>
      </p:graphicFrame>
      <p:sp>
        <p:nvSpPr>
          <p:cNvPr id="9" name="Google Shape;289;p3">
            <a:extLst>
              <a:ext uri="{FF2B5EF4-FFF2-40B4-BE49-F238E27FC236}">
                <a16:creationId xmlns:a16="http://schemas.microsoft.com/office/drawing/2014/main" id="{CAA4F294-C440-038B-E2F9-5271CF90EA7C}"/>
              </a:ext>
            </a:extLst>
          </p:cNvPr>
          <p:cNvSpPr/>
          <p:nvPr/>
        </p:nvSpPr>
        <p:spPr>
          <a:xfrm>
            <a:off x="6161110" y="2684428"/>
            <a:ext cx="4914414" cy="772123"/>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766"/>
            </a:pPr>
            <a:r>
              <a:rPr lang="ja-JP" altLang="en-US" sz="1400" dirty="0">
                <a:latin typeface="BIZ UDPゴシック" panose="020B0400000000000000" pitchFamily="50" charset="-128"/>
                <a:ea typeface="BIZ UDPゴシック" panose="020B0400000000000000" pitchFamily="50" charset="-128"/>
                <a:cs typeface="Arial"/>
                <a:sym typeface="Arial"/>
              </a:rPr>
              <a:t>⑶　初期設定・操作に関るお問い合わせ</a:t>
            </a:r>
            <a:endParaRPr lang="en-US" altLang="ja-JP" sz="1400" dirty="0">
              <a:latin typeface="BIZ UDPゴシック" panose="020B0400000000000000" pitchFamily="50" charset="-128"/>
              <a:ea typeface="BIZ UDPゴシック" panose="020B0400000000000000" pitchFamily="50" charset="-128"/>
              <a:cs typeface="Arial"/>
              <a:sym typeface="Arial"/>
            </a:endParaRPr>
          </a:p>
          <a:p>
            <a:pPr>
              <a:buClr>
                <a:srgbClr val="000000"/>
              </a:buClr>
              <a:buSzPts val="1766"/>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平日（土・日・祝日を除く）</a:t>
            </a:r>
            <a:r>
              <a:rPr lang="en-US" altLang="ja-JP" sz="1400" dirty="0">
                <a:latin typeface="BIZ UDPゴシック" panose="020B0400000000000000" pitchFamily="50" charset="-128"/>
                <a:ea typeface="BIZ UDPゴシック" panose="020B0400000000000000" pitchFamily="50" charset="-128"/>
              </a:rPr>
              <a:t>10:00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12:00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13:00</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17:00</a:t>
            </a:r>
            <a:endParaRPr lang="en-US" sz="1100" dirty="0">
              <a:latin typeface="BIZ UDPゴシック" panose="020B0400000000000000" pitchFamily="50" charset="-128"/>
              <a:ea typeface="BIZ UDPゴシック" panose="020B0400000000000000" pitchFamily="50" charset="-128"/>
              <a:cs typeface="Arial"/>
              <a:sym typeface="Arial"/>
            </a:endParaRPr>
          </a:p>
        </p:txBody>
      </p:sp>
      <p:grpSp>
        <p:nvGrpSpPr>
          <p:cNvPr id="10" name="グループ化 9">
            <a:extLst>
              <a:ext uri="{FF2B5EF4-FFF2-40B4-BE49-F238E27FC236}">
                <a16:creationId xmlns:a16="http://schemas.microsoft.com/office/drawing/2014/main" id="{0CE6A43D-3399-277C-F3AB-3D8C8875C2F9}"/>
              </a:ext>
            </a:extLst>
          </p:cNvPr>
          <p:cNvGrpSpPr/>
          <p:nvPr/>
        </p:nvGrpSpPr>
        <p:grpSpPr>
          <a:xfrm>
            <a:off x="6161110" y="2209799"/>
            <a:ext cx="4823953" cy="284502"/>
            <a:chOff x="732243" y="963432"/>
            <a:chExt cx="3702326" cy="284502"/>
          </a:xfrm>
          <a:solidFill>
            <a:srgbClr val="00645A"/>
          </a:solidFill>
        </p:grpSpPr>
        <p:sp>
          <p:nvSpPr>
            <p:cNvPr id="11" name="角丸四角形 135">
              <a:extLst>
                <a:ext uri="{FF2B5EF4-FFF2-40B4-BE49-F238E27FC236}">
                  <a16:creationId xmlns:a16="http://schemas.microsoft.com/office/drawing/2014/main" id="{66EC1623-1C07-E155-5C85-7BFACFD930C3}"/>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BIZ UDPゴシック" panose="020B0400000000000000" pitchFamily="50" charset="-128"/>
                  <a:ea typeface="BIZ UDPゴシック" panose="020B0400000000000000" pitchFamily="50" charset="-128"/>
                </a:rPr>
                <a:t>1</a:t>
              </a:r>
              <a:endParaRPr lang="ja-JP" altLang="en-US" sz="1400" dirty="0">
                <a:latin typeface="BIZ UDPゴシック" panose="020B0400000000000000" pitchFamily="50" charset="-128"/>
                <a:ea typeface="BIZ UDPゴシック" panose="020B0400000000000000" pitchFamily="50" charset="-128"/>
              </a:endParaRPr>
            </a:p>
          </p:txBody>
        </p:sp>
        <p:sp>
          <p:nvSpPr>
            <p:cNvPr id="12" name="角丸四角形 134">
              <a:extLst>
                <a:ext uri="{FF2B5EF4-FFF2-40B4-BE49-F238E27FC236}">
                  <a16:creationId xmlns:a16="http://schemas.microsoft.com/office/drawing/2014/main" id="{83BBAEC6-EB1F-D8EC-1818-D6FC1625F015}"/>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BIZ UDPゴシック" panose="020B0400000000000000" pitchFamily="50" charset="-128"/>
                  <a:ea typeface="BIZ UDPゴシック" panose="020B0400000000000000" pitchFamily="50" charset="-128"/>
                </a:rPr>
                <a:t/>
              </a:r>
              <a:r>
                <a:rPr lang="ja-JP" altLang="en-US" sz="1400" b="1" dirty="0">
                  <a:solidFill>
                    <a:schemeClr val="bg1"/>
                  </a:solidFill>
                  <a:latin typeface="BIZ UDPゴシック" panose="020B0400000000000000" pitchFamily="50" charset="-128"/>
                  <a:ea typeface="BIZ UDPゴシック" panose="020B0400000000000000" pitchFamily="50" charset="-128"/>
                </a:rPr>
                <a:t>　問合せ</a:t>
              </a:r>
            </a:p>
          </p:txBody>
        </p:sp>
      </p:grpSp>
      <p:graphicFrame>
        <p:nvGraphicFramePr>
          <p:cNvPr id="13" name="表 12">
            <a:extLst>
              <a:ext uri="{FF2B5EF4-FFF2-40B4-BE49-F238E27FC236}">
                <a16:creationId xmlns:a16="http://schemas.microsoft.com/office/drawing/2014/main" id="{CF6214F3-849A-DE37-79C3-48C6362B2BF9}"/>
              </a:ext>
            </a:extLst>
          </p:cNvPr>
          <p:cNvGraphicFramePr>
            <a:graphicFrameLocks noGrp="1"/>
          </p:cNvGraphicFramePr>
          <p:nvPr>
            <p:extLst>
              <p:ext uri="{D42A27DB-BD31-4B8C-83A1-F6EECF244321}">
                <p14:modId xmlns:p14="http://schemas.microsoft.com/office/powerpoint/2010/main" val="142507941"/>
              </p:ext>
            </p:extLst>
          </p:nvPr>
        </p:nvGraphicFramePr>
        <p:xfrm>
          <a:off x="6156449" y="3646678"/>
          <a:ext cx="4677790" cy="741680"/>
        </p:xfrm>
        <a:graphic>
          <a:graphicData uri="http://schemas.openxmlformats.org/drawingml/2006/table">
            <a:tbl>
              <a:tblPr firstRow="1" bandRow="1">
                <a:tableStyleId>{93296810-A885-4BE3-A3E7-6D5BEEA58F35}</a:tableStyleId>
              </a:tblPr>
              <a:tblGrid>
                <a:gridCol w="1532786">
                  <a:extLst>
                    <a:ext uri="{9D8B030D-6E8A-4147-A177-3AD203B41FA5}">
                      <a16:colId xmlns:a16="http://schemas.microsoft.com/office/drawing/2014/main" val="479307664"/>
                    </a:ext>
                  </a:extLst>
                </a:gridCol>
                <a:gridCol w="3145004">
                  <a:extLst>
                    <a:ext uri="{9D8B030D-6E8A-4147-A177-3AD203B41FA5}">
                      <a16:colId xmlns:a16="http://schemas.microsoft.com/office/drawing/2014/main" val="1670053947"/>
                    </a:ext>
                  </a:extLst>
                </a:gridCol>
              </a:tblGrid>
              <a:tr h="370840">
                <a:tc>
                  <a:txBody>
                    <a:bodyPr/>
                    <a:lstStyle/>
                    <a:p>
                      <a:pPr algn="ctr"/>
                      <a:r>
                        <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rPr>
                        <a:t>担当</a:t>
                      </a:r>
                    </a:p>
                  </a:txBody>
                  <a:tcPr anchor="ctr">
                    <a:solidFill>
                      <a:schemeClr val="bg2"/>
                    </a:solidFill>
                  </a:tcPr>
                </a:tc>
                <a:tc>
                  <a:txBody>
                    <a:bodyPr/>
                    <a:lstStyle/>
                    <a:p>
                      <a:pPr marL="0" algn="l" defTabSz="914400" rtl="0" eaLnBrk="1" latinLnBrk="0" hangingPunct="1"/>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株式会社インフォマート サポートセンター</a:t>
                      </a:r>
                      <a:endParaRPr kumimoji="1" lang="en-US" altLang="ja-JP"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anchor="ctr">
                    <a:solidFill>
                      <a:schemeClr val="bg2"/>
                    </a:solidFill>
                  </a:tcPr>
                </a:tc>
                <a:extLst>
                  <a:ext uri="{0D108BD9-81ED-4DB2-BD59-A6C34878D82A}">
                    <a16:rowId xmlns:a16="http://schemas.microsoft.com/office/drawing/2014/main" val="2632955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ysClr val="windowText" lastClr="000000"/>
                          </a:solidFill>
                          <a:latin typeface="BIZ UDPゴシック" panose="020B0400000000000000" pitchFamily="50" charset="-128"/>
                          <a:ea typeface="BIZ UDPゴシック" panose="020B0400000000000000" pitchFamily="50" charset="-128"/>
                        </a:rPr>
                        <a:t>TEL</a:t>
                      </a:r>
                      <a:endParaRPr kumimoji="1" lang="ja-JP" altLang="en-US" sz="1200" b="0" dirty="0">
                        <a:solidFill>
                          <a:sysClr val="windowText" lastClr="000000"/>
                        </a:solidFill>
                        <a:latin typeface="BIZ UDPゴシック" panose="020B0400000000000000" pitchFamily="50" charset="-128"/>
                        <a:ea typeface="BIZ UDPゴシック" panose="020B0400000000000000" pitchFamily="50" charset="-128"/>
                      </a:endParaRPr>
                    </a:p>
                  </a:txBody>
                  <a:tcPr anchor="ctr">
                    <a:solidFill>
                      <a:schemeClr val="bg2"/>
                    </a:solidFill>
                  </a:tcPr>
                </a:tc>
                <a:tc>
                  <a:txBody>
                    <a:bodyPr/>
                    <a:lstStyle/>
                    <a:p>
                      <a:pPr algn="l"/>
                      <a:r>
                        <a:rPr kumimoji="1" lang="en-US" altLang="ja-JP" sz="1200" dirty="0">
                          <a:latin typeface="BIZ UDPゴシック" panose="020B0400000000000000" pitchFamily="50" charset="-128"/>
                          <a:ea typeface="BIZ UDPゴシック" panose="020B0400000000000000" pitchFamily="50" charset="-128"/>
                        </a:rPr>
                        <a:t>0120-982-153</a:t>
                      </a:r>
                      <a:endParaRPr kumimoji="1" lang="ja-JP" altLang="en-US" sz="1200" dirty="0">
                        <a:latin typeface="BIZ UDPゴシック" panose="020B0400000000000000" pitchFamily="50" charset="-128"/>
                        <a:ea typeface="BIZ UDPゴシック" panose="020B0400000000000000" pitchFamily="50" charset="-128"/>
                      </a:endParaRPr>
                    </a:p>
                  </a:txBody>
                  <a:tcPr anchor="ctr">
                    <a:solidFill>
                      <a:schemeClr val="bg2"/>
                    </a:solidFill>
                  </a:tcPr>
                </a:tc>
                <a:extLst>
                  <a:ext uri="{0D108BD9-81ED-4DB2-BD59-A6C34878D82A}">
                    <a16:rowId xmlns:a16="http://schemas.microsoft.com/office/drawing/2014/main" val="3493807021"/>
                  </a:ext>
                </a:extLst>
              </a:tr>
            </a:tbl>
          </a:graphicData>
        </a:graphic>
      </p:graphicFrame>
    </p:spTree>
    <p:extLst>
      <p:ext uri="{BB962C8B-B14F-4D97-AF65-F5344CB8AC3E}">
        <p14:creationId xmlns:p14="http://schemas.microsoft.com/office/powerpoint/2010/main" val="100059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B314-6DF4-C97E-63ED-B4A27F1692CD}"/>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A6865340-8B6D-7317-2DEB-1A43D76CC276}"/>
              </a:ext>
            </a:extLst>
          </p:cNvPr>
          <p:cNvPicPr>
            <a:picLocks noChangeAspect="1"/>
          </p:cNvPicPr>
          <p:nvPr/>
        </p:nvPicPr>
        <p:blipFill>
          <a:blip r:embed="rId3"/>
          <a:stretch>
            <a:fillRect/>
          </a:stretch>
        </p:blipFill>
        <p:spPr>
          <a:xfrm>
            <a:off x="7496166" y="3790608"/>
            <a:ext cx="3193358" cy="2655529"/>
          </a:xfrm>
          <a:prstGeom prst="rect">
            <a:avLst/>
          </a:prstGeom>
          <a:ln>
            <a:solidFill>
              <a:schemeClr val="tx1">
                <a:lumMod val="50000"/>
                <a:lumOff val="50000"/>
              </a:schemeClr>
            </a:solidFill>
          </a:ln>
        </p:spPr>
      </p:pic>
      <p:sp>
        <p:nvSpPr>
          <p:cNvPr id="2" name="正方形/長方形 1">
            <a:extLst>
              <a:ext uri="{FF2B5EF4-FFF2-40B4-BE49-F238E27FC236}">
                <a16:creationId xmlns:a16="http://schemas.microsoft.com/office/drawing/2014/main" id="{97CB9AAB-DCB4-022E-0738-AF1814EAD51B}"/>
              </a:ext>
            </a:extLst>
          </p:cNvPr>
          <p:cNvSpPr/>
          <p:nvPr/>
        </p:nvSpPr>
        <p:spPr>
          <a:xfrm>
            <a:off x="352263" y="-4277"/>
            <a:ext cx="11235632" cy="475515"/>
          </a:xfrm>
          <a:prstGeom prst="rect">
            <a:avLst/>
          </a:prstGeom>
        </p:spPr>
        <p:txBody>
          <a:bodyPr wrap="square">
            <a:spAutoFit/>
          </a:bodyPr>
          <a:lstStyle/>
          <a:p>
            <a:pPr defTabSz="1187450">
              <a:lnSpc>
                <a:spcPct val="150000"/>
              </a:lnSpc>
              <a:tabLst>
                <a:tab pos="4479925" algn="r"/>
              </a:tabLst>
            </a:pPr>
            <a:r>
              <a:rPr lang="ja-JP" altLang="en-US" sz="2000" dirty="0">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招待ハガキ受領後のログイン設定</a:t>
            </a:r>
            <a:endParaRPr lang="en-US" altLang="ja-JP" sz="2000" dirty="0">
              <a:latin typeface="BIZ UDPゴシック" panose="020B0400000000000000" pitchFamily="50" charset="-128"/>
              <a:ea typeface="BIZ UDPゴシック" panose="020B0400000000000000" pitchFamily="50" charset="-128"/>
            </a:endParaRPr>
          </a:p>
        </p:txBody>
      </p:sp>
      <p:sp>
        <p:nvSpPr>
          <p:cNvPr id="3" name="角丸四角形 134">
            <a:extLst>
              <a:ext uri="{FF2B5EF4-FFF2-40B4-BE49-F238E27FC236}">
                <a16:creationId xmlns:a16="http://schemas.microsoft.com/office/drawing/2014/main" id="{EA060AAC-D500-7608-FF91-9226088D2AF7}"/>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200" b="1" dirty="0">
                <a:solidFill>
                  <a:schemeClr val="tx1"/>
                </a:solidFill>
                <a:latin typeface="BIZ UDPゴシック" panose="020B0400000000000000" pitchFamily="50" charset="-128"/>
                <a:ea typeface="BIZ UDPゴシック" panose="020B0400000000000000" pitchFamily="50" charset="-128"/>
              </a:rPr>
              <a:t>市からの招待ハガキ受領後のログイン設定</a:t>
            </a:r>
          </a:p>
        </p:txBody>
      </p:sp>
      <p:sp>
        <p:nvSpPr>
          <p:cNvPr id="5" name="角丸四角形 135">
            <a:extLst>
              <a:ext uri="{FF2B5EF4-FFF2-40B4-BE49-F238E27FC236}">
                <a16:creationId xmlns:a16="http://schemas.microsoft.com/office/drawing/2014/main" id="{335915E8-24A8-D08C-D35D-90457FD2D5D9}"/>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sp>
        <p:nvSpPr>
          <p:cNvPr id="6" name="角丸四角形 163">
            <a:extLst>
              <a:ext uri="{FF2B5EF4-FFF2-40B4-BE49-F238E27FC236}">
                <a16:creationId xmlns:a16="http://schemas.microsoft.com/office/drawing/2014/main" id="{24C599E7-5CD0-D2D3-16E6-A7F5D7215DD5}"/>
              </a:ext>
            </a:extLst>
          </p:cNvPr>
          <p:cNvSpPr/>
          <p:nvPr/>
        </p:nvSpPr>
        <p:spPr>
          <a:xfrm>
            <a:off x="614793" y="1355672"/>
            <a:ext cx="5187918" cy="1235154"/>
          </a:xfrm>
          <a:prstGeom prst="roundRect">
            <a:avLst>
              <a:gd name="adj" fmla="val 6199"/>
            </a:avLst>
          </a:prstGeom>
          <a:noFill/>
          <a:ln>
            <a:solidFill>
              <a:schemeClr val="bg1"/>
            </a:solidFill>
          </a:ln>
        </p:spPr>
        <p:txBody>
          <a:bodyPr wrap="square" rtlCol="0">
            <a:spAutoFit/>
          </a:bodyPr>
          <a:lstStyle/>
          <a:p>
            <a:r>
              <a:rPr lang="en-US" altLang="ja-JP" sz="1200" b="1" kern="100" dirty="0" err="1">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プラットフォームで電子取引する場合は、</a:t>
            </a:r>
            <a:r>
              <a:rPr lang="en-US" altLang="ja-JP" sz="1200" b="1" kern="100" dirty="0" err="1">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プラットフォーム専用のログイン</a:t>
            </a:r>
            <a:r>
              <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取得が必要です。 </a:t>
            </a:r>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招待ハガキを受領後、必要情報を登録・承認することで取得します。 </a:t>
            </a:r>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a:t>
            </a:r>
            <a:endPar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なお、すでにプラットフォーム</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を取得している場合でも、</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市</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からの招待ハガキを対応する必要があります。</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角丸四角形 163">
            <a:extLst>
              <a:ext uri="{FF2B5EF4-FFF2-40B4-BE49-F238E27FC236}">
                <a16:creationId xmlns:a16="http://schemas.microsoft.com/office/drawing/2014/main" id="{786563AA-4263-FBDF-2162-B5550EEC4CC5}"/>
              </a:ext>
            </a:extLst>
          </p:cNvPr>
          <p:cNvSpPr/>
          <p:nvPr/>
        </p:nvSpPr>
        <p:spPr>
          <a:xfrm>
            <a:off x="514596" y="3173056"/>
            <a:ext cx="5433442" cy="3705463"/>
          </a:xfrm>
          <a:prstGeom prst="roundRect">
            <a:avLst>
              <a:gd name="adj" fmla="val 6199"/>
            </a:avLst>
          </a:prstGeom>
          <a:noFill/>
          <a:ln>
            <a:noFill/>
          </a:ln>
        </p:spPr>
        <p:txBody>
          <a:bodyPr wrap="square" rtlCol="0">
            <a:spAutoFit/>
          </a:bodyPr>
          <a:lstStyle/>
          <a:p>
            <a:pPr>
              <a:lnSpc>
                <a:spcPts val="1200"/>
              </a:lnSpc>
            </a:pP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右図の招待ハガキ</a:t>
            </a:r>
            <a:r>
              <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圧着ハガキ</a:t>
            </a:r>
            <a:r>
              <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が届きます。</a:t>
            </a: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200"/>
              </a:lnSpc>
            </a:pP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200"/>
              </a:lnSpc>
            </a:pP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200"/>
              </a:lnSpc>
            </a:pP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仮</a:t>
            </a:r>
            <a:r>
              <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と仮パスワードをご確認の上、検索エンジンで「</a:t>
            </a:r>
            <a:r>
              <a:rPr lang="en-US" altLang="ja-JP" sz="1200" kern="100" dirty="0" err="1">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プラットフォーム仮パス」と検索します。</a:t>
            </a: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1200"/>
              </a:lnSpc>
            </a:pPr>
            <a:endParaRPr lang="en-US" altLang="ja-JP" sz="1200" dirty="0">
              <a:latin typeface="BIZ UDPゴシック" panose="020B0400000000000000" pitchFamily="50" charset="-128"/>
              <a:ea typeface="BIZ UDPゴシック" panose="020B0400000000000000" pitchFamily="50" charset="-128"/>
            </a:endParaRPr>
          </a:p>
          <a:p>
            <a:endPar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❶　</a:t>
            </a:r>
            <a:r>
              <a:rPr lang="en-US" altLang="ja-JP" sz="1200" b="1" kern="100" dirty="0" err="1">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a:t>
            </a:r>
            <a:r>
              <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をお持ちでない場合</a:t>
            </a:r>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を持っていない</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をクリックします。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solidFill>
                  <a:srgbClr val="C00000"/>
                </a:solidFill>
                <a:latin typeface="BIZ UDPゴシック" panose="020B0400000000000000" pitchFamily="50" charset="-128"/>
                <a:ea typeface="BIZ UDPゴシック" panose="020B0400000000000000" pitchFamily="50" charset="-128"/>
              </a:rPr>
              <a:t>※</a:t>
            </a:r>
            <a:r>
              <a:rPr lang="ja-JP" altLang="en-US" sz="1200" dirty="0">
                <a:solidFill>
                  <a:srgbClr val="C00000"/>
                </a:solidFill>
                <a:latin typeface="BIZ UDPゴシック" panose="020B0400000000000000" pitchFamily="50" charset="-128"/>
                <a:ea typeface="BIZ UDPゴシック" panose="020B0400000000000000" pitchFamily="50" charset="-128"/>
              </a:rPr>
              <a:t/>
            </a:r>
            <a:r>
              <a:rPr lang="en-US" altLang="ja-JP" sz="1200" dirty="0">
                <a:solidFill>
                  <a:srgbClr val="C00000"/>
                </a:solidFill>
                <a:latin typeface="BIZ UDPゴシック" panose="020B0400000000000000" pitchFamily="50" charset="-128"/>
                <a:ea typeface="BIZ UDPゴシック" panose="020B0400000000000000" pitchFamily="50" charset="-128"/>
              </a:rPr>
              <a:t>P5</a:t>
            </a:r>
            <a:r>
              <a:rPr lang="ja-JP" altLang="en-US" sz="1200" dirty="0">
                <a:solidFill>
                  <a:srgbClr val="C00000"/>
                </a:solidFill>
                <a:latin typeface="BIZ UDPゴシック" panose="020B0400000000000000" pitchFamily="50" charset="-128"/>
                <a:ea typeface="BIZ UDPゴシック" panose="020B0400000000000000" pitchFamily="50" charset="-128"/>
              </a:rPr>
              <a:t>へ進みます</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r>
              <a:rPr lang="ja-JP" altLang="en-US" sz="1200" dirty="0">
                <a:solidFill>
                  <a:srgbClr val="C00000"/>
                </a:solidFill>
                <a:latin typeface="BIZ UDPゴシック" panose="020B0400000000000000" pitchFamily="50" charset="-128"/>
                <a:ea typeface="BIZ UDPゴシック" panose="020B0400000000000000" pitchFamily="50" charset="-128"/>
              </a:rPr>
              <a:t>❷　</a:t>
            </a: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すでに</a:t>
            </a:r>
            <a:r>
              <a:rPr lang="en-US" altLang="ja-JP" sz="1200" b="1" kern="100" dirty="0" err="1">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a:t>
            </a:r>
            <a:r>
              <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をお持ちの場合</a:t>
            </a:r>
            <a:endPar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を持っている</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をクリックします。 </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
            </a:r>
            <a:r>
              <a:rPr lang="en-US" altLang="ja-JP" sz="1200" dirty="0">
                <a:solidFill>
                  <a:srgbClr val="C00000"/>
                </a:solidFill>
                <a:latin typeface="BIZ UDPゴシック" panose="020B0400000000000000" pitchFamily="50" charset="-128"/>
                <a:ea typeface="BIZ UDPゴシック" panose="020B0400000000000000" pitchFamily="50" charset="-128"/>
              </a:rPr>
              <a:t>※ P6</a:t>
            </a:r>
            <a:r>
              <a:rPr lang="ja-JP" altLang="en-US" sz="1200" dirty="0">
                <a:solidFill>
                  <a:srgbClr val="C00000"/>
                </a:solidFill>
                <a:latin typeface="BIZ UDPゴシック" panose="020B0400000000000000" pitchFamily="50" charset="-128"/>
                <a:ea typeface="BIZ UDPゴシック" panose="020B0400000000000000" pitchFamily="50" charset="-128"/>
              </a:rPr>
              <a:t>へ進みます</a:t>
            </a:r>
            <a:endParaRPr lang="en-US" altLang="ja-JP" sz="1200" dirty="0">
              <a:solidFill>
                <a:srgbClr val="C00000"/>
              </a:solidFill>
              <a:latin typeface="BIZ UDPゴシック" panose="020B0400000000000000" pitchFamily="50" charset="-128"/>
              <a:ea typeface="BIZ UDPゴシック" panose="020B0400000000000000" pitchFamily="50" charset="-128"/>
            </a:endParaRPr>
          </a:p>
          <a:p>
            <a:endParaRPr lang="en-US" altLang="ja-JP" sz="1200" dirty="0">
              <a:solidFill>
                <a:srgbClr val="C00000"/>
              </a:solidFill>
              <a:latin typeface="BIZ UDPゴシック" panose="020B0400000000000000" pitchFamily="50" charset="-128"/>
              <a:ea typeface="BIZ UDPゴシック" panose="020B0400000000000000" pitchFamily="50" charset="-128"/>
            </a:endParaRPr>
          </a:p>
          <a:p>
            <a:endPar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25" name="グループ化 24">
            <a:extLst>
              <a:ext uri="{FF2B5EF4-FFF2-40B4-BE49-F238E27FC236}">
                <a16:creationId xmlns:a16="http://schemas.microsoft.com/office/drawing/2014/main" id="{81C5BC17-3FD7-5D69-7B8A-7200B489B3E6}"/>
              </a:ext>
            </a:extLst>
          </p:cNvPr>
          <p:cNvGrpSpPr/>
          <p:nvPr/>
        </p:nvGrpSpPr>
        <p:grpSpPr>
          <a:xfrm>
            <a:off x="614793" y="2804011"/>
            <a:ext cx="5049159" cy="284502"/>
            <a:chOff x="614793" y="2958693"/>
            <a:chExt cx="5049159" cy="284502"/>
          </a:xfrm>
        </p:grpSpPr>
        <p:sp>
          <p:nvSpPr>
            <p:cNvPr id="13" name="角丸四角形 134">
              <a:extLst>
                <a:ext uri="{FF2B5EF4-FFF2-40B4-BE49-F238E27FC236}">
                  <a16:creationId xmlns:a16="http://schemas.microsoft.com/office/drawing/2014/main" id="{65FE7C87-7C3F-008D-40A1-4B70648E397E}"/>
                </a:ext>
              </a:extLst>
            </p:cNvPr>
            <p:cNvSpPr/>
            <p:nvPr/>
          </p:nvSpPr>
          <p:spPr>
            <a:xfrm>
              <a:off x="1164470" y="2958693"/>
              <a:ext cx="4499482"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200" b="1" dirty="0">
                  <a:solidFill>
                    <a:schemeClr val="tx1"/>
                  </a:solidFill>
                  <a:latin typeface="BIZ UDPゴシック" panose="020B0400000000000000" pitchFamily="50" charset="-128"/>
                  <a:ea typeface="BIZ UDPゴシック" panose="020B0400000000000000" pitchFamily="50" charset="-128"/>
                </a:rPr>
                <a:t>招待ハガキの発行について</a:t>
              </a:r>
            </a:p>
          </p:txBody>
        </p:sp>
        <p:sp>
          <p:nvSpPr>
            <p:cNvPr id="18" name="角丸四角形 135">
              <a:extLst>
                <a:ext uri="{FF2B5EF4-FFF2-40B4-BE49-F238E27FC236}">
                  <a16:creationId xmlns:a16="http://schemas.microsoft.com/office/drawing/2014/main" id="{AEB8ADC2-FAB7-8372-37DB-FC080988652B}"/>
                </a:ext>
              </a:extLst>
            </p:cNvPr>
            <p:cNvSpPr/>
            <p:nvPr/>
          </p:nvSpPr>
          <p:spPr>
            <a:xfrm>
              <a:off x="614793" y="2958694"/>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2</a:t>
              </a:r>
              <a:endParaRPr lang="ja-JP" altLang="en-US" sz="1200" dirty="0">
                <a:latin typeface="BIZ UDPゴシック" panose="020B0400000000000000" pitchFamily="50" charset="-128"/>
                <a:ea typeface="BIZ UDPゴシック" panose="020B0400000000000000" pitchFamily="50" charset="-128"/>
              </a:endParaRPr>
            </a:p>
          </p:txBody>
        </p:sp>
      </p:grpSp>
      <p:sp>
        <p:nvSpPr>
          <p:cNvPr id="19" name="テキスト ボックス 18">
            <a:extLst>
              <a:ext uri="{FF2B5EF4-FFF2-40B4-BE49-F238E27FC236}">
                <a16:creationId xmlns:a16="http://schemas.microsoft.com/office/drawing/2014/main" id="{B560462A-BF38-5133-EE13-68646846F05D}"/>
              </a:ext>
            </a:extLst>
          </p:cNvPr>
          <p:cNvSpPr txBox="1"/>
          <p:nvPr/>
        </p:nvSpPr>
        <p:spPr>
          <a:xfrm>
            <a:off x="7896481" y="867213"/>
            <a:ext cx="272006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招待ハガキ</a:t>
            </a:r>
            <a:r>
              <a:rPr kumimoji="1" lang="ja-JP" altLang="en-US" sz="1200" dirty="0">
                <a:latin typeface="BIZ UDPゴシック" panose="020B0400000000000000" pitchFamily="50" charset="-128"/>
                <a:ea typeface="BIZ UDPゴシック" panose="020B0400000000000000" pitchFamily="50" charset="-128"/>
              </a:rPr>
              <a:t>サンプル画面＞</a:t>
            </a:r>
          </a:p>
        </p:txBody>
      </p:sp>
      <p:sp>
        <p:nvSpPr>
          <p:cNvPr id="57" name="テキスト ボックス 56">
            <a:extLst>
              <a:ext uri="{FF2B5EF4-FFF2-40B4-BE49-F238E27FC236}">
                <a16:creationId xmlns:a16="http://schemas.microsoft.com/office/drawing/2014/main" id="{847244A7-E47F-589A-9CB6-F5C1C520313D}"/>
              </a:ext>
            </a:extLst>
          </p:cNvPr>
          <p:cNvSpPr txBox="1"/>
          <p:nvPr/>
        </p:nvSpPr>
        <p:spPr>
          <a:xfrm>
            <a:off x="9895407" y="4970557"/>
            <a:ext cx="415498" cy="369332"/>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❶</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59" name="矢印: 下 58">
            <a:extLst>
              <a:ext uri="{FF2B5EF4-FFF2-40B4-BE49-F238E27FC236}">
                <a16:creationId xmlns:a16="http://schemas.microsoft.com/office/drawing/2014/main" id="{EA36B0D6-BE9A-A2FF-AA99-DCEF5669FF4E}"/>
              </a:ext>
            </a:extLst>
          </p:cNvPr>
          <p:cNvSpPr/>
          <p:nvPr/>
        </p:nvSpPr>
        <p:spPr>
          <a:xfrm>
            <a:off x="10686611" y="6375458"/>
            <a:ext cx="1214560" cy="361404"/>
          </a:xfrm>
          <a:prstGeom prst="downArrow">
            <a:avLst/>
          </a:prstGeom>
          <a:solidFill>
            <a:srgbClr val="FF8989"/>
          </a:solidFill>
          <a:ln>
            <a:solidFill>
              <a:srgbClr val="FF89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続く</a:t>
            </a:r>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995BE33B-BACF-02A1-BD89-E3D55246BF77}"/>
              </a:ext>
            </a:extLst>
          </p:cNvPr>
          <p:cNvGrpSpPr/>
          <p:nvPr/>
        </p:nvGrpSpPr>
        <p:grpSpPr>
          <a:xfrm>
            <a:off x="614793" y="4531733"/>
            <a:ext cx="5049159" cy="284502"/>
            <a:chOff x="614793" y="2958693"/>
            <a:chExt cx="5049159" cy="284502"/>
          </a:xfrm>
        </p:grpSpPr>
        <p:sp>
          <p:nvSpPr>
            <p:cNvPr id="11" name="角丸四角形 134">
              <a:extLst>
                <a:ext uri="{FF2B5EF4-FFF2-40B4-BE49-F238E27FC236}">
                  <a16:creationId xmlns:a16="http://schemas.microsoft.com/office/drawing/2014/main" id="{B1A859DF-237A-CB14-C45F-094466B2864B}"/>
                </a:ext>
              </a:extLst>
            </p:cNvPr>
            <p:cNvSpPr/>
            <p:nvPr/>
          </p:nvSpPr>
          <p:spPr>
            <a:xfrm>
              <a:off x="1164470" y="2958693"/>
              <a:ext cx="4499482"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招待ハガキ受領後の設定</a:t>
              </a:r>
            </a:p>
          </p:txBody>
        </p:sp>
        <p:sp>
          <p:nvSpPr>
            <p:cNvPr id="12" name="角丸四角形 135">
              <a:extLst>
                <a:ext uri="{FF2B5EF4-FFF2-40B4-BE49-F238E27FC236}">
                  <a16:creationId xmlns:a16="http://schemas.microsoft.com/office/drawing/2014/main" id="{176781C9-5565-505A-2B29-087CAA3AABBA}"/>
                </a:ext>
              </a:extLst>
            </p:cNvPr>
            <p:cNvSpPr/>
            <p:nvPr/>
          </p:nvSpPr>
          <p:spPr>
            <a:xfrm>
              <a:off x="614793" y="2958694"/>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3</a:t>
              </a:r>
              <a:endParaRPr lang="ja-JP" altLang="en-US" sz="1200" dirty="0">
                <a:latin typeface="BIZ UDPゴシック" panose="020B0400000000000000" pitchFamily="50" charset="-128"/>
                <a:ea typeface="BIZ UDPゴシック" panose="020B0400000000000000" pitchFamily="50" charset="-128"/>
              </a:endParaRPr>
            </a:p>
          </p:txBody>
        </p:sp>
      </p:grpSp>
      <p:cxnSp>
        <p:nvCxnSpPr>
          <p:cNvPr id="15" name="コネクタ: カギ線 14">
            <a:extLst>
              <a:ext uri="{FF2B5EF4-FFF2-40B4-BE49-F238E27FC236}">
                <a16:creationId xmlns:a16="http://schemas.microsoft.com/office/drawing/2014/main" id="{B73835FD-FDC1-6C2F-568F-FDFF67CEDC70}"/>
              </a:ext>
            </a:extLst>
          </p:cNvPr>
          <p:cNvCxnSpPr>
            <a:cxnSpLocks/>
            <a:endCxn id="32" idx="0"/>
          </p:cNvCxnSpPr>
          <p:nvPr/>
        </p:nvCxnSpPr>
        <p:spPr>
          <a:xfrm flipV="1">
            <a:off x="4353530" y="5302122"/>
            <a:ext cx="5541878" cy="69185"/>
          </a:xfrm>
          <a:prstGeom prst="bentConnector4">
            <a:avLst>
              <a:gd name="adj1" fmla="val 42862"/>
              <a:gd name="adj2" fmla="val 430418"/>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コネクタ: カギ線 20">
            <a:extLst>
              <a:ext uri="{FF2B5EF4-FFF2-40B4-BE49-F238E27FC236}">
                <a16:creationId xmlns:a16="http://schemas.microsoft.com/office/drawing/2014/main" id="{FF17E806-10FB-0F0D-8EBA-BA024CED1A1E}"/>
              </a:ext>
            </a:extLst>
          </p:cNvPr>
          <p:cNvCxnSpPr>
            <a:cxnSpLocks/>
            <a:endCxn id="17" idx="2"/>
          </p:cNvCxnSpPr>
          <p:nvPr/>
        </p:nvCxnSpPr>
        <p:spPr>
          <a:xfrm flipV="1">
            <a:off x="4353530" y="5593546"/>
            <a:ext cx="3933840" cy="301012"/>
          </a:xfrm>
          <a:prstGeom prst="bent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B1E27639-7D8A-E430-39AE-E921F86BC098}"/>
              </a:ext>
            </a:extLst>
          </p:cNvPr>
          <p:cNvSpPr/>
          <p:nvPr/>
        </p:nvSpPr>
        <p:spPr>
          <a:xfrm>
            <a:off x="7496166" y="5302122"/>
            <a:ext cx="1582407" cy="29142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29" name="グループ化 28">
            <a:extLst>
              <a:ext uri="{FF2B5EF4-FFF2-40B4-BE49-F238E27FC236}">
                <a16:creationId xmlns:a16="http://schemas.microsoft.com/office/drawing/2014/main" id="{4B373F03-44EF-C68F-7173-0AA4BB1CD9DC}"/>
              </a:ext>
            </a:extLst>
          </p:cNvPr>
          <p:cNvGrpSpPr/>
          <p:nvPr/>
        </p:nvGrpSpPr>
        <p:grpSpPr>
          <a:xfrm>
            <a:off x="7474135" y="1232149"/>
            <a:ext cx="3819756" cy="2185306"/>
            <a:chOff x="6866855" y="1243694"/>
            <a:chExt cx="3819756" cy="2185306"/>
          </a:xfrm>
        </p:grpSpPr>
        <p:pic>
          <p:nvPicPr>
            <p:cNvPr id="26" name="図 25">
              <a:extLst>
                <a:ext uri="{FF2B5EF4-FFF2-40B4-BE49-F238E27FC236}">
                  <a16:creationId xmlns:a16="http://schemas.microsoft.com/office/drawing/2014/main" id="{EF63A0BC-54B8-A4E0-76AA-3C6040F6447B}"/>
                </a:ext>
              </a:extLst>
            </p:cNvPr>
            <p:cNvPicPr>
              <a:picLocks noChangeAspect="1"/>
            </p:cNvPicPr>
            <p:nvPr/>
          </p:nvPicPr>
          <p:blipFill>
            <a:blip r:embed="rId4"/>
            <a:stretch>
              <a:fillRect/>
            </a:stretch>
          </p:blipFill>
          <p:spPr>
            <a:xfrm>
              <a:off x="6866855" y="1243694"/>
              <a:ext cx="2600418" cy="1305091"/>
            </a:xfrm>
            <a:prstGeom prst="rect">
              <a:avLst/>
            </a:prstGeom>
            <a:ln>
              <a:solidFill>
                <a:schemeClr val="tx1">
                  <a:lumMod val="50000"/>
                  <a:lumOff val="50000"/>
                </a:schemeClr>
              </a:solidFill>
            </a:ln>
          </p:spPr>
        </p:pic>
        <p:pic>
          <p:nvPicPr>
            <p:cNvPr id="28" name="図 27">
              <a:extLst>
                <a:ext uri="{FF2B5EF4-FFF2-40B4-BE49-F238E27FC236}">
                  <a16:creationId xmlns:a16="http://schemas.microsoft.com/office/drawing/2014/main" id="{F6B40F52-8830-1AA5-6E21-2B5C04CE20A4}"/>
                </a:ext>
              </a:extLst>
            </p:cNvPr>
            <p:cNvPicPr>
              <a:picLocks noChangeAspect="1"/>
            </p:cNvPicPr>
            <p:nvPr/>
          </p:nvPicPr>
          <p:blipFill>
            <a:blip r:embed="rId5"/>
            <a:stretch>
              <a:fillRect/>
            </a:stretch>
          </p:blipFill>
          <p:spPr>
            <a:xfrm>
              <a:off x="7952415" y="2060187"/>
              <a:ext cx="2734196" cy="1368813"/>
            </a:xfrm>
            <a:prstGeom prst="rect">
              <a:avLst/>
            </a:prstGeom>
            <a:ln>
              <a:solidFill>
                <a:schemeClr val="tx1">
                  <a:lumMod val="50000"/>
                  <a:lumOff val="50000"/>
                </a:schemeClr>
              </a:solidFill>
            </a:ln>
          </p:spPr>
        </p:pic>
      </p:grpSp>
      <p:sp>
        <p:nvSpPr>
          <p:cNvPr id="32" name="正方形/長方形 31">
            <a:extLst>
              <a:ext uri="{FF2B5EF4-FFF2-40B4-BE49-F238E27FC236}">
                <a16:creationId xmlns:a16="http://schemas.microsoft.com/office/drawing/2014/main" id="{229C214A-47A4-9889-372F-7C9E5F541979}"/>
              </a:ext>
            </a:extLst>
          </p:cNvPr>
          <p:cNvSpPr/>
          <p:nvPr/>
        </p:nvSpPr>
        <p:spPr>
          <a:xfrm>
            <a:off x="9104204" y="5302122"/>
            <a:ext cx="1582407" cy="29142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90E1276-E671-934F-127A-EBB818CE2608}"/>
              </a:ext>
            </a:extLst>
          </p:cNvPr>
          <p:cNvSpPr txBox="1"/>
          <p:nvPr/>
        </p:nvSpPr>
        <p:spPr>
          <a:xfrm>
            <a:off x="7861619" y="5572016"/>
            <a:ext cx="415498" cy="369332"/>
          </a:xfrm>
          <a:prstGeom prst="rect">
            <a:avLst/>
          </a:prstGeom>
          <a:noFill/>
        </p:spPr>
        <p:txBody>
          <a:bodyPr wrap="non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❷</a:t>
            </a:r>
          </a:p>
        </p:txBody>
      </p:sp>
    </p:spTree>
    <p:extLst>
      <p:ext uri="{BB962C8B-B14F-4D97-AF65-F5344CB8AC3E}">
        <p14:creationId xmlns:p14="http://schemas.microsoft.com/office/powerpoint/2010/main" val="189337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53BE-C5B8-4F45-98B6-FAE49387E7F9}"/>
            </a:ext>
          </a:extLst>
        </p:cNvPr>
        <p:cNvGrpSpPr/>
        <p:nvPr/>
      </p:nvGrpSpPr>
      <p:grpSpPr>
        <a:xfrm>
          <a:off x="0" y="0"/>
          <a:ext cx="0" cy="0"/>
          <a:chOff x="0" y="0"/>
          <a:chExt cx="0" cy="0"/>
        </a:xfrm>
      </p:grpSpPr>
      <p:pic>
        <p:nvPicPr>
          <p:cNvPr id="174" name="図 173">
            <a:extLst>
              <a:ext uri="{FF2B5EF4-FFF2-40B4-BE49-F238E27FC236}">
                <a16:creationId xmlns:a16="http://schemas.microsoft.com/office/drawing/2014/main" id="{45F0E350-7610-4257-A263-8EC5CB1AAFB2}"/>
              </a:ext>
            </a:extLst>
          </p:cNvPr>
          <p:cNvPicPr>
            <a:picLocks noChangeAspect="1"/>
          </p:cNvPicPr>
          <p:nvPr/>
        </p:nvPicPr>
        <p:blipFill>
          <a:blip r:embed="rId3"/>
          <a:stretch>
            <a:fillRect/>
          </a:stretch>
        </p:blipFill>
        <p:spPr>
          <a:xfrm>
            <a:off x="6920306" y="971291"/>
            <a:ext cx="4499483" cy="2864464"/>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35A76DCE-64E8-72CF-5885-D0418A3E0D0C}"/>
              </a:ext>
            </a:extLst>
          </p:cNvPr>
          <p:cNvSpPr/>
          <p:nvPr/>
        </p:nvSpPr>
        <p:spPr>
          <a:xfrm>
            <a:off x="352263" y="-4277"/>
            <a:ext cx="11235632" cy="475515"/>
          </a:xfrm>
          <a:prstGeom prst="rect">
            <a:avLst/>
          </a:prstGeom>
        </p:spPr>
        <p:txBody>
          <a:bodyPr wrap="square">
            <a:spAutoFit/>
          </a:bodyPr>
          <a:lstStyle/>
          <a:p>
            <a:pPr defTabSz="1187450">
              <a:lnSpc>
                <a:spcPct val="150000"/>
              </a:lnSpc>
              <a:tabLst>
                <a:tab pos="4479925" algn="r"/>
              </a:tabLst>
            </a:pPr>
            <a:r>
              <a:rPr lang="ja-JP" altLang="en-US" sz="2000" dirty="0">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招待ハガキ受領後の</a:t>
            </a:r>
            <a:r>
              <a:rPr lang="ja-JP" altLang="en-US" sz="2000" b="1" dirty="0">
                <a:latin typeface="BIZ UDPゴシック" panose="020B0400000000000000" pitchFamily="50" charset="-128"/>
                <a:ea typeface="BIZ UDPゴシック" panose="020B0400000000000000" pitchFamily="50" charset="-128"/>
              </a:rPr>
              <a:t>ログイン設定　</a:t>
            </a:r>
            <a:r>
              <a:rPr lang="ja-JP" altLang="en-US" sz="2000" dirty="0">
                <a:latin typeface="BIZ UDPゴシック" panose="020B0400000000000000" pitchFamily="50" charset="-128"/>
                <a:ea typeface="BIZ UDPゴシック" panose="020B0400000000000000" pitchFamily="50" charset="-128"/>
              </a:rPr>
              <a:t>＜</a:t>
            </a:r>
            <a:r>
              <a:rPr lang="ja-JP" altLang="en-US" sz="20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a:t>
            </a:r>
            <a:r>
              <a:rPr lang="en-US" altLang="ja-JP" sz="20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20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をお持ちでない場合</a:t>
            </a:r>
            <a:r>
              <a:rPr lang="ja-JP" altLang="en-US" sz="2000" dirty="0">
                <a:latin typeface="BIZ UDPゴシック" panose="020B0400000000000000" pitchFamily="50" charset="-128"/>
                <a:ea typeface="BIZ UDPゴシック" panose="020B0400000000000000" pitchFamily="50" charset="-128"/>
              </a:rPr>
              <a:t>＞</a:t>
            </a:r>
            <a:endParaRPr lang="en-US" altLang="ja-JP" sz="2000" dirty="0">
              <a:latin typeface="BIZ UDPゴシック" panose="020B0400000000000000" pitchFamily="50" charset="-128"/>
              <a:ea typeface="BIZ UDPゴシック" panose="020B0400000000000000" pitchFamily="50" charset="-128"/>
            </a:endParaRPr>
          </a:p>
        </p:txBody>
      </p:sp>
      <p:sp>
        <p:nvSpPr>
          <p:cNvPr id="3" name="角丸四角形 134">
            <a:extLst>
              <a:ext uri="{FF2B5EF4-FFF2-40B4-BE49-F238E27FC236}">
                <a16:creationId xmlns:a16="http://schemas.microsoft.com/office/drawing/2014/main" id="{B35CD6B2-DE17-02F8-E0A5-EECB30EB3FBD}"/>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・パスワードの設定</a:t>
            </a:r>
            <a:endPar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 name="角丸四角形 135">
            <a:extLst>
              <a:ext uri="{FF2B5EF4-FFF2-40B4-BE49-F238E27FC236}">
                <a16:creationId xmlns:a16="http://schemas.microsoft.com/office/drawing/2014/main" id="{3E9B0A18-C6FE-4E93-C802-238142151CA0}"/>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4</a:t>
            </a:r>
            <a:endParaRPr lang="ja-JP" altLang="en-US" sz="1200" dirty="0">
              <a:latin typeface="BIZ UDPゴシック" panose="020B0400000000000000" pitchFamily="50" charset="-128"/>
              <a:ea typeface="BIZ UDPゴシック" panose="020B0400000000000000" pitchFamily="50" charset="-128"/>
            </a:endParaRPr>
          </a:p>
        </p:txBody>
      </p:sp>
      <p:grpSp>
        <p:nvGrpSpPr>
          <p:cNvPr id="148" name="グループ化 147">
            <a:extLst>
              <a:ext uri="{FF2B5EF4-FFF2-40B4-BE49-F238E27FC236}">
                <a16:creationId xmlns:a16="http://schemas.microsoft.com/office/drawing/2014/main" id="{B6ED1F96-2D17-EA26-33B9-44689428EB57}"/>
              </a:ext>
            </a:extLst>
          </p:cNvPr>
          <p:cNvGrpSpPr/>
          <p:nvPr/>
        </p:nvGrpSpPr>
        <p:grpSpPr>
          <a:xfrm>
            <a:off x="6956706" y="1526597"/>
            <a:ext cx="4437240" cy="2250210"/>
            <a:chOff x="9401452" y="1108211"/>
            <a:chExt cx="2389227" cy="1392433"/>
          </a:xfrm>
        </p:grpSpPr>
        <p:sp>
          <p:nvSpPr>
            <p:cNvPr id="142" name="正方形/長方形 141">
              <a:extLst>
                <a:ext uri="{FF2B5EF4-FFF2-40B4-BE49-F238E27FC236}">
                  <a16:creationId xmlns:a16="http://schemas.microsoft.com/office/drawing/2014/main" id="{A58C6C14-0D7A-8DD5-68C3-2B23A5B84921}"/>
                </a:ext>
              </a:extLst>
            </p:cNvPr>
            <p:cNvSpPr/>
            <p:nvPr/>
          </p:nvSpPr>
          <p:spPr>
            <a:xfrm>
              <a:off x="9401452" y="1462724"/>
              <a:ext cx="1851966" cy="103792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4" name="テキスト ボックス 143">
              <a:extLst>
                <a:ext uri="{FF2B5EF4-FFF2-40B4-BE49-F238E27FC236}">
                  <a16:creationId xmlns:a16="http://schemas.microsoft.com/office/drawing/2014/main" id="{6FF56A53-A49D-E3F0-118F-9756E16B7AE1}"/>
                </a:ext>
              </a:extLst>
            </p:cNvPr>
            <p:cNvSpPr txBox="1"/>
            <p:nvPr/>
          </p:nvSpPr>
          <p:spPr>
            <a:xfrm>
              <a:off x="11017977" y="1483037"/>
              <a:ext cx="686377" cy="228543"/>
            </a:xfrm>
            <a:prstGeom prst="rect">
              <a:avLst/>
            </a:prstGeom>
            <a:noFill/>
          </p:spPr>
          <p:txBody>
            <a:bodyPr wrap="squar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❺</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145" name="テキスト ボックス 144">
              <a:extLst>
                <a:ext uri="{FF2B5EF4-FFF2-40B4-BE49-F238E27FC236}">
                  <a16:creationId xmlns:a16="http://schemas.microsoft.com/office/drawing/2014/main" id="{C1CDF4F9-1DA3-3695-40AF-2256773CE8DF}"/>
                </a:ext>
              </a:extLst>
            </p:cNvPr>
            <p:cNvSpPr txBox="1"/>
            <p:nvPr/>
          </p:nvSpPr>
          <p:spPr>
            <a:xfrm>
              <a:off x="11017977" y="1108211"/>
              <a:ext cx="686377" cy="228543"/>
            </a:xfrm>
            <a:prstGeom prst="rect">
              <a:avLst/>
            </a:prstGeom>
            <a:noFill/>
          </p:spPr>
          <p:txBody>
            <a:bodyPr wrap="squar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❻</a:t>
              </a:r>
            </a:p>
          </p:txBody>
        </p:sp>
        <p:sp>
          <p:nvSpPr>
            <p:cNvPr id="146" name="正方形/長方形 145">
              <a:extLst>
                <a:ext uri="{FF2B5EF4-FFF2-40B4-BE49-F238E27FC236}">
                  <a16:creationId xmlns:a16="http://schemas.microsoft.com/office/drawing/2014/main" id="{E79F9E54-C915-7766-EA62-3BA5547863EC}"/>
                </a:ext>
              </a:extLst>
            </p:cNvPr>
            <p:cNvSpPr/>
            <p:nvPr/>
          </p:nvSpPr>
          <p:spPr>
            <a:xfrm>
              <a:off x="11186911" y="1168329"/>
              <a:ext cx="603768" cy="11040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50" name="角丸四角形 163">
            <a:extLst>
              <a:ext uri="{FF2B5EF4-FFF2-40B4-BE49-F238E27FC236}">
                <a16:creationId xmlns:a16="http://schemas.microsoft.com/office/drawing/2014/main" id="{B58A087D-E7E9-6271-DCA5-09D7F5CCFF50}"/>
              </a:ext>
            </a:extLst>
          </p:cNvPr>
          <p:cNvSpPr/>
          <p:nvPr/>
        </p:nvSpPr>
        <p:spPr>
          <a:xfrm>
            <a:off x="7757779" y="1728914"/>
            <a:ext cx="4160046" cy="346596"/>
          </a:xfrm>
          <a:prstGeom prst="roundRect">
            <a:avLst>
              <a:gd name="adj" fmla="val 6199"/>
            </a:avLst>
          </a:prstGeom>
          <a:noFill/>
          <a:ln>
            <a:noFill/>
          </a:ln>
        </p:spPr>
        <p:txBody>
          <a:bodyPr wrap="square" rtlCol="0">
            <a:spAutoFit/>
          </a:bodyPr>
          <a:lstStyle/>
          <a:p>
            <a:pPr>
              <a:lnSpc>
                <a:spcPct val="150000"/>
              </a:lnSpc>
            </a:pP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55" name="テキスト ボックス 154">
            <a:extLst>
              <a:ext uri="{FF2B5EF4-FFF2-40B4-BE49-F238E27FC236}">
                <a16:creationId xmlns:a16="http://schemas.microsoft.com/office/drawing/2014/main" id="{2E969353-857A-8C71-1D75-0AAF0AB3B9C9}"/>
              </a:ext>
            </a:extLst>
          </p:cNvPr>
          <p:cNvSpPr txBox="1"/>
          <p:nvPr/>
        </p:nvSpPr>
        <p:spPr>
          <a:xfrm>
            <a:off x="617967" y="1318227"/>
            <a:ext cx="5352112" cy="1610441"/>
          </a:xfrm>
          <a:prstGeom prst="rect">
            <a:avLst/>
          </a:prstGeom>
          <a:noFill/>
        </p:spPr>
        <p:txBody>
          <a:bodyPr wrap="square" rtlCol="0">
            <a:spAutoFit/>
          </a:bodyPr>
          <a:lstStyle/>
          <a:p>
            <a:pPr>
              <a:lnSpc>
                <a:spcPts val="2000"/>
              </a:lnSpc>
            </a:pPr>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❸</a:t>
            </a:r>
            <a:r>
              <a:rPr lang="ja-JP" altLang="en-US" sz="1200" dirty="0">
                <a:latin typeface="BIZ UDPゴシック" panose="020B0400000000000000" pitchFamily="50" charset="-128"/>
                <a:ea typeface="BIZ UDPゴシック" panose="020B0400000000000000" pitchFamily="50" charset="-128"/>
              </a:rPr>
              <a:t>　招待ハガキに記載の仮</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・仮パスを入力します。</a:t>
            </a:r>
            <a:endParaRPr lang="en-US" altLang="ja-JP" sz="1200" dirty="0">
              <a:latin typeface="BIZ UDPゴシック" panose="020B0400000000000000" pitchFamily="50" charset="-128"/>
              <a:ea typeface="BIZ UDPゴシック" panose="020B0400000000000000" pitchFamily="50" charset="-128"/>
            </a:endParaRPr>
          </a:p>
          <a:p>
            <a:pPr>
              <a:lnSpc>
                <a:spcPts val="2000"/>
              </a:lnSpc>
            </a:pPr>
            <a:r>
              <a:rPr lang="ja-JP" altLang="en-US"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❹</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「次へ」をクリックします。</a:t>
            </a: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2000"/>
              </a:lnSpc>
            </a:pPr>
            <a:r>
              <a:rPr lang="ja-JP" altLang="en-US"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❺</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会社情報を入力します。</a:t>
            </a: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2000"/>
              </a:lnSpc>
            </a:pPr>
            <a:r>
              <a:rPr lang="ja-JP" altLang="en-US"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代表者職と代表者氏名も必須でご入力ください。</a:t>
            </a:r>
            <a:endParaRPr lang="en-US" altLang="ja-JP"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2000"/>
              </a:lnSpc>
            </a:pPr>
            <a:r>
              <a:rPr lang="ja-JP" altLang="en-US"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❻</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あなたの情報入力へ</a:t>
            </a:r>
            <a:r>
              <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をクリック</a:t>
            </a: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2000"/>
              </a:lnSpc>
            </a:pP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入力後、</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確認画面へ</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登録する</a:t>
            </a:r>
            <a:r>
              <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をクリックします。</a:t>
            </a:r>
            <a:endParaRPr lang="en-US" altLang="ja-JP"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76" name="図 175">
            <a:extLst>
              <a:ext uri="{FF2B5EF4-FFF2-40B4-BE49-F238E27FC236}">
                <a16:creationId xmlns:a16="http://schemas.microsoft.com/office/drawing/2014/main" id="{68BE7317-74E0-8CA5-C854-468144279D14}"/>
              </a:ext>
            </a:extLst>
          </p:cNvPr>
          <p:cNvPicPr>
            <a:picLocks noChangeAspect="1"/>
          </p:cNvPicPr>
          <p:nvPr/>
        </p:nvPicPr>
        <p:blipFill>
          <a:blip r:embed="rId4"/>
          <a:stretch>
            <a:fillRect/>
          </a:stretch>
        </p:blipFill>
        <p:spPr>
          <a:xfrm>
            <a:off x="6920306" y="4164034"/>
            <a:ext cx="4499483" cy="2248140"/>
          </a:xfrm>
          <a:prstGeom prst="rect">
            <a:avLst/>
          </a:prstGeom>
          <a:ln>
            <a:solidFill>
              <a:schemeClr val="bg2">
                <a:lumMod val="75000"/>
              </a:schemeClr>
            </a:solidFill>
          </a:ln>
        </p:spPr>
      </p:pic>
      <p:sp>
        <p:nvSpPr>
          <p:cNvPr id="178" name="テキスト ボックス 177">
            <a:extLst>
              <a:ext uri="{FF2B5EF4-FFF2-40B4-BE49-F238E27FC236}">
                <a16:creationId xmlns:a16="http://schemas.microsoft.com/office/drawing/2014/main" id="{B608DBD6-8A86-C906-04E0-CBDFE3AFB9C1}"/>
              </a:ext>
            </a:extLst>
          </p:cNvPr>
          <p:cNvSpPr txBox="1"/>
          <p:nvPr/>
        </p:nvSpPr>
        <p:spPr>
          <a:xfrm>
            <a:off x="10962774" y="4918772"/>
            <a:ext cx="469938" cy="369332"/>
          </a:xfrm>
          <a:prstGeom prst="rect">
            <a:avLst/>
          </a:prstGeom>
          <a:noFill/>
        </p:spPr>
        <p:txBody>
          <a:bodyPr wrap="squar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❻</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179" name="正方形/長方形 178">
            <a:extLst>
              <a:ext uri="{FF2B5EF4-FFF2-40B4-BE49-F238E27FC236}">
                <a16:creationId xmlns:a16="http://schemas.microsoft.com/office/drawing/2014/main" id="{FAE21A81-6FAD-B926-1CEF-445E0E747C8C}"/>
              </a:ext>
            </a:extLst>
          </p:cNvPr>
          <p:cNvSpPr/>
          <p:nvPr/>
        </p:nvSpPr>
        <p:spPr>
          <a:xfrm>
            <a:off x="6922184" y="4873841"/>
            <a:ext cx="4471760" cy="1538333"/>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角丸四角形 45">
            <a:extLst>
              <a:ext uri="{FF2B5EF4-FFF2-40B4-BE49-F238E27FC236}">
                <a16:creationId xmlns:a16="http://schemas.microsoft.com/office/drawing/2014/main" id="{744F5FEC-35A0-C2E2-7D60-D8F06FDE3841}"/>
              </a:ext>
            </a:extLst>
          </p:cNvPr>
          <p:cNvSpPr/>
          <p:nvPr/>
        </p:nvSpPr>
        <p:spPr>
          <a:xfrm>
            <a:off x="8535666" y="3057456"/>
            <a:ext cx="1814246" cy="628433"/>
          </a:xfrm>
          <a:prstGeom prst="roundRect">
            <a:avLst>
              <a:gd name="adj" fmla="val 0"/>
            </a:avLst>
          </a:prstGeom>
          <a:solidFill>
            <a:srgbClr val="FFFCDC"/>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rgbClr val="C00000"/>
                </a:solidFill>
                <a:latin typeface="BIZ UDPゴシック" panose="020B0400000000000000" pitchFamily="50" charset="-128"/>
                <a:ea typeface="BIZ UDPゴシック" panose="020B0400000000000000" pitchFamily="50" charset="-128"/>
              </a:rPr>
              <a:t>【</a:t>
            </a:r>
            <a:r>
              <a:rPr lang="ja-JP" altLang="en-US" sz="1000" dirty="0">
                <a:solidFill>
                  <a:srgbClr val="C00000"/>
                </a:solidFill>
                <a:latin typeface="BIZ UDPゴシック" panose="020B0400000000000000" pitchFamily="50" charset="-128"/>
                <a:ea typeface="BIZ UDPゴシック" panose="020B0400000000000000" pitchFamily="50" charset="-128"/>
              </a:rPr>
              <a:t>注意事項</a:t>
            </a:r>
            <a:r>
              <a:rPr lang="en-US" altLang="ja-JP" sz="1000" dirty="0">
                <a:solidFill>
                  <a:srgbClr val="C00000"/>
                </a:solidFill>
                <a:latin typeface="BIZ UDPゴシック" panose="020B0400000000000000" pitchFamily="50" charset="-128"/>
                <a:ea typeface="BIZ UDPゴシック" panose="020B0400000000000000" pitchFamily="50" charset="-128"/>
              </a:rPr>
              <a:t>】</a:t>
            </a:r>
          </a:p>
          <a:p>
            <a:r>
              <a:rPr lang="ja-JP" altLang="en-US" sz="1000" dirty="0">
                <a:solidFill>
                  <a:srgbClr val="C00000"/>
                </a:solidFill>
                <a:latin typeface="BIZ UDPゴシック" panose="020B0400000000000000" pitchFamily="50" charset="-128"/>
                <a:ea typeface="BIZ UDPゴシック" panose="020B0400000000000000" pitchFamily="50" charset="-128"/>
              </a:rPr>
              <a:t>代表者職と代表者氏名の</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a:p>
            <a:r>
              <a:rPr lang="ja-JP" altLang="en-US" sz="1000" dirty="0">
                <a:solidFill>
                  <a:srgbClr val="C00000"/>
                </a:solidFill>
                <a:latin typeface="BIZ UDPゴシック" panose="020B0400000000000000" pitchFamily="50" charset="-128"/>
                <a:ea typeface="BIZ UDPゴシック" panose="020B0400000000000000" pitchFamily="50" charset="-128"/>
              </a:rPr>
              <a:t>入力も必須です。</a:t>
            </a:r>
            <a:endParaRPr lang="en-US" altLang="ja-JP" sz="1000" dirty="0">
              <a:solidFill>
                <a:srgbClr val="C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08394208-A473-8A5A-700B-CC588593794C}"/>
              </a:ext>
            </a:extLst>
          </p:cNvPr>
          <p:cNvPicPr>
            <a:picLocks noChangeAspect="1"/>
          </p:cNvPicPr>
          <p:nvPr/>
        </p:nvPicPr>
        <p:blipFill>
          <a:blip r:embed="rId5"/>
          <a:stretch>
            <a:fillRect/>
          </a:stretch>
        </p:blipFill>
        <p:spPr>
          <a:xfrm>
            <a:off x="1019731" y="2938152"/>
            <a:ext cx="3839651" cy="3624225"/>
          </a:xfrm>
          <a:prstGeom prst="rect">
            <a:avLst/>
          </a:prstGeom>
          <a:ln>
            <a:solidFill>
              <a:schemeClr val="tx1">
                <a:lumMod val="50000"/>
                <a:lumOff val="50000"/>
              </a:schemeClr>
            </a:solidFill>
          </a:ln>
        </p:spPr>
      </p:pic>
      <p:sp>
        <p:nvSpPr>
          <p:cNvPr id="8" name="テキスト ボックス 7">
            <a:extLst>
              <a:ext uri="{FF2B5EF4-FFF2-40B4-BE49-F238E27FC236}">
                <a16:creationId xmlns:a16="http://schemas.microsoft.com/office/drawing/2014/main" id="{E4357784-F823-F408-B315-3AEE2D1197A5}"/>
              </a:ext>
            </a:extLst>
          </p:cNvPr>
          <p:cNvSpPr txBox="1"/>
          <p:nvPr/>
        </p:nvSpPr>
        <p:spPr>
          <a:xfrm>
            <a:off x="1594312" y="5482253"/>
            <a:ext cx="365117" cy="369332"/>
          </a:xfrm>
          <a:prstGeom prst="rect">
            <a:avLst/>
          </a:prstGeom>
          <a:noFill/>
        </p:spPr>
        <p:txBody>
          <a:bodyPr wrap="squar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➌</a:t>
            </a:r>
          </a:p>
        </p:txBody>
      </p:sp>
      <p:sp>
        <p:nvSpPr>
          <p:cNvPr id="9" name="正方形/長方形 8">
            <a:extLst>
              <a:ext uri="{FF2B5EF4-FFF2-40B4-BE49-F238E27FC236}">
                <a16:creationId xmlns:a16="http://schemas.microsoft.com/office/drawing/2014/main" id="{4B309967-C9A4-2E85-8CCA-B04159766B7C}"/>
              </a:ext>
            </a:extLst>
          </p:cNvPr>
          <p:cNvSpPr/>
          <p:nvPr/>
        </p:nvSpPr>
        <p:spPr>
          <a:xfrm>
            <a:off x="2018374" y="5474988"/>
            <a:ext cx="2475249" cy="435365"/>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39505A7-219C-52F8-D78E-0357A26E98F2}"/>
              </a:ext>
            </a:extLst>
          </p:cNvPr>
          <p:cNvSpPr txBox="1"/>
          <p:nvPr/>
        </p:nvSpPr>
        <p:spPr>
          <a:xfrm>
            <a:off x="1594312" y="6242529"/>
            <a:ext cx="365117" cy="369332"/>
          </a:xfrm>
          <a:prstGeom prst="rect">
            <a:avLst/>
          </a:prstGeom>
          <a:noFill/>
        </p:spPr>
        <p:txBody>
          <a:bodyPr wrap="squar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❹</a:t>
            </a:r>
          </a:p>
        </p:txBody>
      </p:sp>
      <p:sp>
        <p:nvSpPr>
          <p:cNvPr id="11" name="正方形/長方形 10">
            <a:extLst>
              <a:ext uri="{FF2B5EF4-FFF2-40B4-BE49-F238E27FC236}">
                <a16:creationId xmlns:a16="http://schemas.microsoft.com/office/drawing/2014/main" id="{997F71B7-6A70-0CBC-13D5-C23F00F4300D}"/>
              </a:ext>
            </a:extLst>
          </p:cNvPr>
          <p:cNvSpPr/>
          <p:nvPr/>
        </p:nvSpPr>
        <p:spPr>
          <a:xfrm>
            <a:off x="2018374" y="6325426"/>
            <a:ext cx="1682769" cy="286436"/>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043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13EA-41D4-DA77-8232-80FA82C283D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D98FEF1-97EB-BB0D-842A-78C182216870}"/>
              </a:ext>
            </a:extLst>
          </p:cNvPr>
          <p:cNvSpPr/>
          <p:nvPr/>
        </p:nvSpPr>
        <p:spPr>
          <a:xfrm>
            <a:off x="352263" y="-4277"/>
            <a:ext cx="11235632" cy="475515"/>
          </a:xfrm>
          <a:prstGeom prst="rect">
            <a:avLst/>
          </a:prstGeom>
        </p:spPr>
        <p:txBody>
          <a:bodyPr wrap="square">
            <a:spAutoFit/>
          </a:bodyPr>
          <a:lstStyle/>
          <a:p>
            <a:pPr defTabSz="1187450">
              <a:lnSpc>
                <a:spcPct val="150000"/>
              </a:lnSpc>
              <a:tabLst>
                <a:tab pos="4479925" algn="r"/>
              </a:tabLst>
            </a:pPr>
            <a:r>
              <a:rPr lang="ja-JP" altLang="en-US" sz="2000" dirty="0">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招待ハガキ受領後の</a:t>
            </a:r>
            <a:r>
              <a:rPr lang="ja-JP" altLang="en-US" sz="2000" b="1" dirty="0">
                <a:latin typeface="BIZ UDPゴシック" panose="020B0400000000000000" pitchFamily="50" charset="-128"/>
                <a:ea typeface="BIZ UDPゴシック" panose="020B0400000000000000" pitchFamily="50" charset="-128"/>
              </a:rPr>
              <a:t>ログイン設定　</a:t>
            </a:r>
            <a:r>
              <a:rPr lang="ja-JP" altLang="en-US" sz="2000" dirty="0">
                <a:latin typeface="BIZ UDPゴシック" panose="020B0400000000000000" pitchFamily="50" charset="-128"/>
                <a:ea typeface="BIZ UDPゴシック" panose="020B0400000000000000" pitchFamily="50" charset="-128"/>
              </a:rPr>
              <a:t>＜</a:t>
            </a:r>
            <a:r>
              <a:rPr lang="ja-JP" altLang="en-US" sz="20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すでに</a:t>
            </a:r>
            <a:r>
              <a:rPr lang="en-US" altLang="ja-JP" sz="20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ID</a:t>
            </a:r>
            <a:r>
              <a:rPr lang="ja-JP" altLang="en-US" sz="20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をお持ちの場合</a:t>
            </a:r>
            <a:r>
              <a:rPr lang="ja-JP" altLang="en-US" sz="2000" dirty="0">
                <a:latin typeface="BIZ UDPゴシック" panose="020B0400000000000000" pitchFamily="50" charset="-128"/>
                <a:ea typeface="BIZ UDPゴシック" panose="020B0400000000000000" pitchFamily="50" charset="-128"/>
              </a:rPr>
              <a:t>＞</a:t>
            </a:r>
            <a:endParaRPr lang="en-US" altLang="ja-JP" sz="20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角丸四角形 134">
            <a:extLst>
              <a:ext uri="{FF2B5EF4-FFF2-40B4-BE49-F238E27FC236}">
                <a16:creationId xmlns:a16="http://schemas.microsoft.com/office/drawing/2014/main" id="{3A00C8B9-67DB-FE13-AB0C-817145391196}"/>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en-US" altLang="ja-JP" sz="1200" b="1" kern="100" dirty="0" err="1">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BtoB</a:t>
            </a: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プラットフォームにログイン</a:t>
            </a:r>
            <a:endParaRPr lang="en-US" altLang="ja-JP"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 name="角丸四角形 135">
            <a:extLst>
              <a:ext uri="{FF2B5EF4-FFF2-40B4-BE49-F238E27FC236}">
                <a16:creationId xmlns:a16="http://schemas.microsoft.com/office/drawing/2014/main" id="{E6730593-DEAE-621D-24E5-D070660DF243}"/>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4</a:t>
            </a:r>
            <a:endParaRPr lang="ja-JP" altLang="en-US" sz="1200" dirty="0">
              <a:latin typeface="BIZ UDPゴシック" panose="020B0400000000000000" pitchFamily="50" charset="-128"/>
              <a:ea typeface="BIZ UDPゴシック" panose="020B0400000000000000" pitchFamily="50" charset="-128"/>
            </a:endParaRPr>
          </a:p>
        </p:txBody>
      </p:sp>
      <p:sp>
        <p:nvSpPr>
          <p:cNvPr id="155" name="テキスト ボックス 154">
            <a:extLst>
              <a:ext uri="{FF2B5EF4-FFF2-40B4-BE49-F238E27FC236}">
                <a16:creationId xmlns:a16="http://schemas.microsoft.com/office/drawing/2014/main" id="{FB2E2237-EDB6-60A3-3C7A-E60E9580A4C5}"/>
              </a:ext>
            </a:extLst>
          </p:cNvPr>
          <p:cNvSpPr txBox="1"/>
          <p:nvPr/>
        </p:nvSpPr>
        <p:spPr>
          <a:xfrm>
            <a:off x="614793" y="1322542"/>
            <a:ext cx="4998440" cy="861518"/>
          </a:xfrm>
          <a:prstGeom prst="rect">
            <a:avLst/>
          </a:prstGeom>
          <a:noFill/>
        </p:spPr>
        <p:txBody>
          <a:bodyPr wrap="square" rtlCol="0">
            <a:spAutoFit/>
          </a:bodyPr>
          <a:lstStyle/>
          <a:p>
            <a:pPr>
              <a:lnSpc>
                <a:spcPct val="150000"/>
              </a:lnSpc>
            </a:pPr>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❸</a:t>
            </a:r>
            <a:r>
              <a:rPr lang="ja-JP" altLang="en-US" sz="1200" dirty="0">
                <a:latin typeface="BIZ UDPゴシック" panose="020B0400000000000000" pitchFamily="50" charset="-128"/>
                <a:ea typeface="BIZ UDPゴシック" panose="020B0400000000000000" pitchFamily="50" charset="-128"/>
              </a:rPr>
              <a:t>　</a:t>
            </a:r>
            <a:r>
              <a:rPr lang="en-US" altLang="ja-JP" sz="1200" dirty="0" err="1">
                <a:latin typeface="BIZ UDPゴシック" panose="020B0400000000000000" pitchFamily="50" charset="-128"/>
                <a:ea typeface="BIZ UDPゴシック" panose="020B0400000000000000" pitchFamily="50" charset="-128"/>
              </a:rPr>
              <a:t>BtoB</a:t>
            </a:r>
            <a:r>
              <a:rPr lang="ja-JP" altLang="en-US" sz="1200" dirty="0">
                <a:latin typeface="BIZ UDPゴシック" panose="020B0400000000000000" pitchFamily="50" charset="-128"/>
                <a:ea typeface="BIZ UDPゴシック" panose="020B0400000000000000" pitchFamily="50" charset="-128"/>
              </a:rPr>
              <a:t>プラットフォーム</a:t>
            </a:r>
            <a:r>
              <a:rPr lang="ja-JP" altLang="en-US" sz="1200" kern="100" dirty="0">
                <a:latin typeface="BIZ UDPゴシック" panose="020B0400000000000000" pitchFamily="50" charset="-128"/>
                <a:ea typeface="BIZ UDPゴシック" panose="020B0400000000000000" pitchFamily="50" charset="-128"/>
                <a:cs typeface="Arial" panose="020B0604020202020204" pitchFamily="34" charset="0"/>
              </a:rPr>
              <a:t>にログインします。</a:t>
            </a: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a:p>
            <a:pPr>
              <a:lnSpc>
                <a:spcPts val="2000"/>
              </a:lnSpc>
            </a:pPr>
            <a:r>
              <a:rPr lang="ja-JP" altLang="en-US"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❹</a:t>
            </a:r>
            <a:r>
              <a:rPr lang="ja-JP" altLang="en-US" sz="1200" dirty="0">
                <a:latin typeface="BIZ UDPゴシック" panose="020B0400000000000000" pitchFamily="50" charset="-128"/>
                <a:ea typeface="BIZ UDPゴシック" panose="020B0400000000000000" pitchFamily="50" charset="-128"/>
              </a:rPr>
              <a:t>　招待ハガキに記載の仮</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・仮パスを入力します。</a:t>
            </a:r>
            <a:endParaRPr lang="en-US" altLang="ja-JP" sz="1200" dirty="0">
              <a:latin typeface="BIZ UDPゴシック" panose="020B0400000000000000" pitchFamily="50" charset="-128"/>
              <a:ea typeface="BIZ UDPゴシック" panose="020B0400000000000000" pitchFamily="50" charset="-128"/>
            </a:endParaRPr>
          </a:p>
          <a:p>
            <a:pPr>
              <a:lnSpc>
                <a:spcPts val="2000"/>
              </a:lnSpc>
            </a:pPr>
            <a:r>
              <a:rPr lang="ja-JP" altLang="en-US" sz="1200"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❺</a:t>
            </a:r>
            <a:r>
              <a:rPr lang="ja-JP" altLang="en-US" sz="1200"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　「お取引先を追加する」をクリックします。</a:t>
            </a:r>
            <a:endParaRPr lang="en-US" altLang="ja-JP" sz="1200" kern="100" dirty="0">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4" name="グループ化 3">
            <a:extLst>
              <a:ext uri="{FF2B5EF4-FFF2-40B4-BE49-F238E27FC236}">
                <a16:creationId xmlns:a16="http://schemas.microsoft.com/office/drawing/2014/main" id="{9DD86493-4EC0-A32D-CF59-198664D0B290}"/>
              </a:ext>
            </a:extLst>
          </p:cNvPr>
          <p:cNvGrpSpPr/>
          <p:nvPr/>
        </p:nvGrpSpPr>
        <p:grpSpPr>
          <a:xfrm>
            <a:off x="673161" y="3014147"/>
            <a:ext cx="4142680" cy="2521311"/>
            <a:chOff x="816342" y="3176677"/>
            <a:chExt cx="3133725" cy="2733675"/>
          </a:xfrm>
        </p:grpSpPr>
        <p:pic>
          <p:nvPicPr>
            <p:cNvPr id="6" name="図 5">
              <a:extLst>
                <a:ext uri="{FF2B5EF4-FFF2-40B4-BE49-F238E27FC236}">
                  <a16:creationId xmlns:a16="http://schemas.microsoft.com/office/drawing/2014/main" id="{D44D4ED6-C40E-D62E-FC7E-AF482CBACA49}"/>
                </a:ext>
              </a:extLst>
            </p:cNvPr>
            <p:cNvPicPr>
              <a:picLocks noChangeAspect="1"/>
            </p:cNvPicPr>
            <p:nvPr/>
          </p:nvPicPr>
          <p:blipFill>
            <a:blip r:embed="rId3"/>
            <a:stretch>
              <a:fillRect/>
            </a:stretch>
          </p:blipFill>
          <p:spPr>
            <a:xfrm>
              <a:off x="816342" y="3176677"/>
              <a:ext cx="3133725" cy="2733675"/>
            </a:xfrm>
            <a:prstGeom prst="rect">
              <a:avLst/>
            </a:prstGeom>
            <a:ln>
              <a:solidFill>
                <a:schemeClr val="bg2">
                  <a:lumMod val="75000"/>
                </a:schemeClr>
              </a:solidFill>
            </a:ln>
          </p:spPr>
        </p:pic>
        <p:sp>
          <p:nvSpPr>
            <p:cNvPr id="143" name="テキスト ボックス 142">
              <a:extLst>
                <a:ext uri="{FF2B5EF4-FFF2-40B4-BE49-F238E27FC236}">
                  <a16:creationId xmlns:a16="http://schemas.microsoft.com/office/drawing/2014/main" id="{15A50209-5501-640B-78B0-81E376F38281}"/>
                </a:ext>
              </a:extLst>
            </p:cNvPr>
            <p:cNvSpPr txBox="1"/>
            <p:nvPr/>
          </p:nvSpPr>
          <p:spPr>
            <a:xfrm>
              <a:off x="816342" y="3176677"/>
              <a:ext cx="709867" cy="400440"/>
            </a:xfrm>
            <a:prstGeom prst="rect">
              <a:avLst/>
            </a:prstGeom>
            <a:noFill/>
            <a:ln>
              <a:solidFill>
                <a:schemeClr val="bg1"/>
              </a:solidFill>
            </a:ln>
          </p:spPr>
          <p:txBody>
            <a:bodyPr wrap="squar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❸</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pic>
        <p:nvPicPr>
          <p:cNvPr id="11" name="図 10">
            <a:extLst>
              <a:ext uri="{FF2B5EF4-FFF2-40B4-BE49-F238E27FC236}">
                <a16:creationId xmlns:a16="http://schemas.microsoft.com/office/drawing/2014/main" id="{CD807F25-5C0F-609A-86ED-6BB1B775A26B}"/>
              </a:ext>
            </a:extLst>
          </p:cNvPr>
          <p:cNvPicPr>
            <a:picLocks noChangeAspect="1"/>
          </p:cNvPicPr>
          <p:nvPr/>
        </p:nvPicPr>
        <p:blipFill>
          <a:blip r:embed="rId4"/>
          <a:stretch>
            <a:fillRect/>
          </a:stretch>
        </p:blipFill>
        <p:spPr>
          <a:xfrm>
            <a:off x="6426563" y="947647"/>
            <a:ext cx="5231751" cy="4373290"/>
          </a:xfrm>
          <a:prstGeom prst="rect">
            <a:avLst/>
          </a:prstGeom>
          <a:ln>
            <a:solidFill>
              <a:schemeClr val="tx1">
                <a:lumMod val="50000"/>
                <a:lumOff val="50000"/>
              </a:schemeClr>
            </a:solidFill>
          </a:ln>
        </p:spPr>
      </p:pic>
      <p:cxnSp>
        <p:nvCxnSpPr>
          <p:cNvPr id="15" name="コネクタ: カギ線 14">
            <a:extLst>
              <a:ext uri="{FF2B5EF4-FFF2-40B4-BE49-F238E27FC236}">
                <a16:creationId xmlns:a16="http://schemas.microsoft.com/office/drawing/2014/main" id="{45127A38-B914-F33A-83D4-86BD73373698}"/>
              </a:ext>
            </a:extLst>
          </p:cNvPr>
          <p:cNvCxnSpPr>
            <a:cxnSpLocks/>
            <a:endCxn id="11" idx="1"/>
          </p:cNvCxnSpPr>
          <p:nvPr/>
        </p:nvCxnSpPr>
        <p:spPr>
          <a:xfrm flipV="1">
            <a:off x="4388364" y="3134292"/>
            <a:ext cx="2038199" cy="1540329"/>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B557A74-2C5E-ADA6-440F-4E90452AE614}"/>
              </a:ext>
            </a:extLst>
          </p:cNvPr>
          <p:cNvSpPr txBox="1"/>
          <p:nvPr/>
        </p:nvSpPr>
        <p:spPr>
          <a:xfrm>
            <a:off x="7446472" y="3568371"/>
            <a:ext cx="365117" cy="369332"/>
          </a:xfrm>
          <a:prstGeom prst="rect">
            <a:avLst/>
          </a:prstGeom>
          <a:noFill/>
        </p:spPr>
        <p:txBody>
          <a:bodyPr wrap="squar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❹</a:t>
            </a:r>
          </a:p>
        </p:txBody>
      </p:sp>
      <p:sp>
        <p:nvSpPr>
          <p:cNvPr id="18" name="正方形/長方形 17">
            <a:extLst>
              <a:ext uri="{FF2B5EF4-FFF2-40B4-BE49-F238E27FC236}">
                <a16:creationId xmlns:a16="http://schemas.microsoft.com/office/drawing/2014/main" id="{F5EFE378-58B0-1C92-0CD5-E7A982E445F4}"/>
              </a:ext>
            </a:extLst>
          </p:cNvPr>
          <p:cNvSpPr/>
          <p:nvPr/>
        </p:nvSpPr>
        <p:spPr>
          <a:xfrm>
            <a:off x="7870534" y="3561106"/>
            <a:ext cx="3102266" cy="50579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A537705-F8E9-C292-7808-8FF1ED05B75B}"/>
              </a:ext>
            </a:extLst>
          </p:cNvPr>
          <p:cNvSpPr txBox="1"/>
          <p:nvPr/>
        </p:nvSpPr>
        <p:spPr>
          <a:xfrm>
            <a:off x="7687975" y="4927445"/>
            <a:ext cx="365117" cy="369332"/>
          </a:xfrm>
          <a:prstGeom prst="rect">
            <a:avLst/>
          </a:prstGeom>
          <a:noFill/>
        </p:spPr>
        <p:txBody>
          <a:bodyPr wrap="squar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❺</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A5577A58-6D6D-C8B5-795F-72F406A3F0EF}"/>
              </a:ext>
            </a:extLst>
          </p:cNvPr>
          <p:cNvSpPr/>
          <p:nvPr/>
        </p:nvSpPr>
        <p:spPr>
          <a:xfrm>
            <a:off x="8114374" y="4968893"/>
            <a:ext cx="1682769" cy="32788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0052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FD23C5F-4B62-CB18-2185-3413D705DD52}"/>
              </a:ext>
            </a:extLst>
          </p:cNvPr>
          <p:cNvPicPr>
            <a:picLocks noChangeAspect="1"/>
          </p:cNvPicPr>
          <p:nvPr/>
        </p:nvPicPr>
        <p:blipFill>
          <a:blip r:embed="rId3"/>
          <a:stretch>
            <a:fillRect/>
          </a:stretch>
        </p:blipFill>
        <p:spPr>
          <a:xfrm>
            <a:off x="7106642" y="1187653"/>
            <a:ext cx="3860009" cy="5187805"/>
          </a:xfrm>
          <a:prstGeom prst="rect">
            <a:avLst/>
          </a:prstGeom>
          <a:ln>
            <a:solidFill>
              <a:schemeClr val="bg2">
                <a:lumMod val="75000"/>
              </a:schemeClr>
            </a:solidFill>
          </a:ln>
        </p:spPr>
      </p:pic>
      <p:sp>
        <p:nvSpPr>
          <p:cNvPr id="2" name="正方形/長方形 1">
            <a:extLst>
              <a:ext uri="{FF2B5EF4-FFF2-40B4-BE49-F238E27FC236}">
                <a16:creationId xmlns:a16="http://schemas.microsoft.com/office/drawing/2014/main" id="{710E2F89-0311-35B5-A3BF-A3E1073AE761}"/>
              </a:ext>
            </a:extLst>
          </p:cNvPr>
          <p:cNvSpPr/>
          <p:nvPr/>
        </p:nvSpPr>
        <p:spPr>
          <a:xfrm>
            <a:off x="352263" y="-4277"/>
            <a:ext cx="11235632" cy="475515"/>
          </a:xfrm>
          <a:prstGeom prst="rect">
            <a:avLst/>
          </a:prstGeom>
        </p:spPr>
        <p:txBody>
          <a:bodyPr wrap="square">
            <a:spAutoFit/>
          </a:bodyPr>
          <a:lstStyle/>
          <a:p>
            <a:pPr defTabSz="1187450">
              <a:lnSpc>
                <a:spcPct val="150000"/>
              </a:lnSpc>
              <a:tabLst>
                <a:tab pos="4479925" algn="r"/>
              </a:tabLst>
            </a:pPr>
            <a:r>
              <a:rPr lang="ja-JP" altLang="en-US" sz="2000" dirty="0">
                <a:latin typeface="BIZ UDPゴシック" panose="020B0400000000000000" pitchFamily="50" charset="-128"/>
                <a:ea typeface="BIZ UDPゴシック" panose="020B0400000000000000" pitchFamily="50" charset="-128"/>
              </a:rPr>
              <a:t>　</a:t>
            </a:r>
            <a:r>
              <a:rPr lang="ja-JP" altLang="en-US" sz="2000" b="1" dirty="0">
                <a:solidFill>
                  <a:srgbClr val="000000"/>
                </a:solidFill>
                <a:latin typeface="BIZ UDPゴシック" panose="020B0400000000000000" pitchFamily="50" charset="-128"/>
                <a:ea typeface="BIZ UDPゴシック" panose="020B0400000000000000" pitchFamily="50" charset="-128"/>
                <a:cs typeface="Noto Sans" panose="020B0502040504020204" pitchFamily="34" charset="0"/>
              </a:rPr>
              <a:t>招待ハガキ受領・対応後、市から招待メールが届きます。</a:t>
            </a:r>
            <a:r>
              <a:rPr lang="en-US" altLang="ja-JP" sz="20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rPr>
              <a:t>(</a:t>
            </a:r>
            <a:r>
              <a:rPr lang="ja-JP" altLang="en-US" sz="20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rPr>
              <a:t>対応不要</a:t>
            </a:r>
            <a:r>
              <a:rPr lang="en-US" altLang="ja-JP" sz="2000" b="1" dirty="0">
                <a:solidFill>
                  <a:srgbClr val="C00000"/>
                </a:solidFill>
                <a:latin typeface="BIZ UDPゴシック" panose="020B0400000000000000" pitchFamily="50" charset="-128"/>
                <a:ea typeface="BIZ UDPゴシック" panose="020B0400000000000000" pitchFamily="50" charset="-128"/>
                <a:cs typeface="Noto Sans" panose="020B0502040504020204" pitchFamily="34" charset="0"/>
              </a:rPr>
              <a:t>)</a:t>
            </a:r>
            <a:endParaRPr lang="en-US" altLang="ja-JP" sz="2000" dirty="0">
              <a:solidFill>
                <a:srgbClr val="C00000"/>
              </a:solidFill>
              <a:latin typeface="BIZ UDPゴシック" panose="020B0400000000000000" pitchFamily="50" charset="-128"/>
              <a:ea typeface="BIZ UDPゴシック" panose="020B0400000000000000" pitchFamily="50" charset="-128"/>
            </a:endParaRPr>
          </a:p>
        </p:txBody>
      </p:sp>
      <p:sp>
        <p:nvSpPr>
          <p:cNvPr id="3" name="角丸四角形 134">
            <a:extLst>
              <a:ext uri="{FF2B5EF4-FFF2-40B4-BE49-F238E27FC236}">
                <a16:creationId xmlns:a16="http://schemas.microsoft.com/office/drawing/2014/main" id="{89A60751-D1B7-5CF4-3D66-54502F304DE1}"/>
              </a:ext>
            </a:extLst>
          </p:cNvPr>
          <p:cNvSpPr/>
          <p:nvPr/>
        </p:nvSpPr>
        <p:spPr>
          <a:xfrm>
            <a:off x="1164469" y="947647"/>
            <a:ext cx="4499483"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ja-JP" altLang="en-US" sz="1200" b="1" dirty="0">
                <a:solidFill>
                  <a:schemeClr val="tx1"/>
                </a:solidFill>
                <a:latin typeface="BIZ UDPゴシック" panose="020B0400000000000000" pitchFamily="50" charset="-128"/>
                <a:ea typeface="BIZ UDPゴシック" panose="020B0400000000000000" pitchFamily="50" charset="-128"/>
              </a:rPr>
              <a:t>市からの招待メール受信</a:t>
            </a:r>
          </a:p>
        </p:txBody>
      </p:sp>
      <p:sp>
        <p:nvSpPr>
          <p:cNvPr id="5" name="角丸四角形 135">
            <a:extLst>
              <a:ext uri="{FF2B5EF4-FFF2-40B4-BE49-F238E27FC236}">
                <a16:creationId xmlns:a16="http://schemas.microsoft.com/office/drawing/2014/main" id="{58C52F15-65AC-B4CB-7D9A-596D1C3AF848}"/>
              </a:ext>
            </a:extLst>
          </p:cNvPr>
          <p:cNvSpPr/>
          <p:nvPr/>
        </p:nvSpPr>
        <p:spPr>
          <a:xfrm>
            <a:off x="614793" y="947648"/>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5</a:t>
            </a:r>
            <a:endParaRPr lang="ja-JP" altLang="en-US" sz="1200" dirty="0">
              <a:latin typeface="BIZ UDPゴシック" panose="020B0400000000000000" pitchFamily="50" charset="-128"/>
              <a:ea typeface="BIZ UDPゴシック" panose="020B0400000000000000" pitchFamily="50" charset="-128"/>
            </a:endParaRPr>
          </a:p>
        </p:txBody>
      </p:sp>
      <p:sp>
        <p:nvSpPr>
          <p:cNvPr id="6" name="角丸四角形 163">
            <a:extLst>
              <a:ext uri="{FF2B5EF4-FFF2-40B4-BE49-F238E27FC236}">
                <a16:creationId xmlns:a16="http://schemas.microsoft.com/office/drawing/2014/main" id="{4E893AA8-23EA-220F-BDB9-4E5DDE3AFCFF}"/>
              </a:ext>
            </a:extLst>
          </p:cNvPr>
          <p:cNvSpPr/>
          <p:nvPr/>
        </p:nvSpPr>
        <p:spPr>
          <a:xfrm>
            <a:off x="614793" y="1407926"/>
            <a:ext cx="5086448" cy="1615202"/>
          </a:xfrm>
          <a:prstGeom prst="roundRect">
            <a:avLst>
              <a:gd name="adj" fmla="val 6199"/>
            </a:avLst>
          </a:prstGeom>
          <a:noFill/>
          <a:ln>
            <a:solidFill>
              <a:schemeClr val="bg1"/>
            </a:solidFill>
          </a:ln>
        </p:spPr>
        <p:txBody>
          <a:bodyPr wrap="square" rtlCol="0">
            <a:spAutoFit/>
          </a:bodyPr>
          <a:lstStyle/>
          <a:p>
            <a:r>
              <a:rPr lang="ja-JP" altLang="en-US" sz="1200" b="1" kern="100" dirty="0">
                <a:latin typeface="BIZ UDPゴシック" panose="020B0400000000000000" pitchFamily="50" charset="-128"/>
                <a:ea typeface="BIZ UDPゴシック" panose="020B0400000000000000" pitchFamily="50" charset="-128"/>
                <a:cs typeface="Arial" panose="020B0604020202020204" pitchFamily="34" charset="0"/>
              </a:rPr>
              <a:t>市の各所属課へ請求書を発行いただく仕様上、各所属課への発行導線を設定するために、招待ハガキへご対応いただいた後に招待メールをお送りします。</a:t>
            </a:r>
            <a:endParaRPr lang="en-US" altLang="ja-JP" sz="1200" b="1" kern="100" dirty="0">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6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なお、招待メールの受信をきっかけに各所属課への発行導線が自動的に出来上がる仕様のため</a:t>
            </a:r>
            <a:endParaRPr lang="en-US" altLang="ja-JP" sz="16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6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rPr>
              <a:t>本メールに関する作業はありません。</a:t>
            </a:r>
            <a:endParaRPr lang="en-US" altLang="ja-JP" sz="1600" b="1" kern="100" dirty="0">
              <a:solidFill>
                <a:srgbClr val="C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8294784D-78F0-3C11-D65F-7885229A2464}"/>
              </a:ext>
            </a:extLst>
          </p:cNvPr>
          <p:cNvSpPr txBox="1"/>
          <p:nvPr/>
        </p:nvSpPr>
        <p:spPr>
          <a:xfrm>
            <a:off x="7896481" y="867213"/>
            <a:ext cx="2720068"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招待メール</a:t>
            </a:r>
            <a:r>
              <a:rPr kumimoji="1" lang="ja-JP" altLang="en-US" sz="1200" dirty="0">
                <a:latin typeface="BIZ UDPゴシック" panose="020B0400000000000000" pitchFamily="50" charset="-128"/>
                <a:ea typeface="BIZ UDPゴシック" panose="020B0400000000000000" pitchFamily="50" charset="-128"/>
              </a:rPr>
              <a:t>サンプル画面＞</a:t>
            </a:r>
          </a:p>
        </p:txBody>
      </p:sp>
      <p:sp>
        <p:nvSpPr>
          <p:cNvPr id="4" name="正方形/長方形 3">
            <a:extLst>
              <a:ext uri="{FF2B5EF4-FFF2-40B4-BE49-F238E27FC236}">
                <a16:creationId xmlns:a16="http://schemas.microsoft.com/office/drawing/2014/main" id="{38B788D9-9191-8D8F-6FC0-4E9FA30547BE}"/>
              </a:ext>
            </a:extLst>
          </p:cNvPr>
          <p:cNvSpPr/>
          <p:nvPr/>
        </p:nvSpPr>
        <p:spPr>
          <a:xfrm>
            <a:off x="8380520" y="1942769"/>
            <a:ext cx="1180730" cy="16867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kern="100" dirty="0">
                <a:solidFill>
                  <a:srgbClr val="1D1C1D"/>
                </a:solidFill>
                <a:latin typeface="BIZ UDPゴシック" panose="020B0400000000000000" pitchFamily="50" charset="-128"/>
                <a:ea typeface="BIZ UDPゴシック" panose="020B0400000000000000" pitchFamily="50" charset="-128"/>
                <a:cs typeface="Arial" panose="020B0604020202020204" pitchFamily="34" charset="0"/>
              </a:rPr>
              <a:t>和泉市</a:t>
            </a:r>
          </a:p>
        </p:txBody>
      </p:sp>
      <p:sp>
        <p:nvSpPr>
          <p:cNvPr id="14" name="テキスト ボックス 13">
            <a:extLst>
              <a:ext uri="{FF2B5EF4-FFF2-40B4-BE49-F238E27FC236}">
                <a16:creationId xmlns:a16="http://schemas.microsoft.com/office/drawing/2014/main" id="{4EBEE684-0045-281B-D38C-5504719B1820}"/>
              </a:ext>
            </a:extLst>
          </p:cNvPr>
          <p:cNvSpPr txBox="1"/>
          <p:nvPr/>
        </p:nvSpPr>
        <p:spPr>
          <a:xfrm>
            <a:off x="8262930" y="2136454"/>
            <a:ext cx="1168454" cy="215444"/>
          </a:xfrm>
          <a:prstGeom prst="rect">
            <a:avLst/>
          </a:prstGeom>
          <a:solidFill>
            <a:schemeClr val="bg1"/>
          </a:solid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339319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グループ化 179">
            <a:extLst>
              <a:ext uri="{FF2B5EF4-FFF2-40B4-BE49-F238E27FC236}">
                <a16:creationId xmlns:a16="http://schemas.microsoft.com/office/drawing/2014/main" id="{6B2CC544-B939-451A-4C05-F0285C68A768}"/>
              </a:ext>
            </a:extLst>
          </p:cNvPr>
          <p:cNvGrpSpPr/>
          <p:nvPr/>
        </p:nvGrpSpPr>
        <p:grpSpPr>
          <a:xfrm>
            <a:off x="586079" y="971897"/>
            <a:ext cx="4781335" cy="284502"/>
            <a:chOff x="732243" y="963432"/>
            <a:chExt cx="4781335" cy="284502"/>
          </a:xfrm>
        </p:grpSpPr>
        <p:sp>
          <p:nvSpPr>
            <p:cNvPr id="181" name="角丸四角形 134">
              <a:extLst>
                <a:ext uri="{FF2B5EF4-FFF2-40B4-BE49-F238E27FC236}">
                  <a16:creationId xmlns:a16="http://schemas.microsoft.com/office/drawing/2014/main" id="{2D076146-8A8F-DC61-941A-D68AD5A8A727}"/>
                </a:ext>
              </a:extLst>
            </p:cNvPr>
            <p:cNvSpPr/>
            <p:nvPr/>
          </p:nvSpPr>
          <p:spPr>
            <a:xfrm>
              <a:off x="1281919" y="963432"/>
              <a:ext cx="4231659" cy="284502"/>
            </a:xfrm>
            <a:prstGeom prst="roundRect">
              <a:avLst>
                <a:gd name="adj" fmla="val 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
              </a:r>
              <a:r>
                <a:rPr lang="ja-JP" altLang="en-US" sz="1200" b="1" dirty="0">
                  <a:solidFill>
                    <a:schemeClr val="tx1"/>
                  </a:solidFill>
                  <a:latin typeface="BIZ UDPゴシック" panose="020B0400000000000000" pitchFamily="50" charset="-128"/>
                  <a:ea typeface="BIZ UDPゴシック" panose="020B0400000000000000" pitchFamily="50" charset="-128"/>
                </a:rPr>
                <a:t>ログイン方法</a:t>
              </a:r>
            </a:p>
          </p:txBody>
        </p:sp>
        <p:sp>
          <p:nvSpPr>
            <p:cNvPr id="182" name="角丸四角形 135">
              <a:extLst>
                <a:ext uri="{FF2B5EF4-FFF2-40B4-BE49-F238E27FC236}">
                  <a16:creationId xmlns:a16="http://schemas.microsoft.com/office/drawing/2014/main" id="{6BE0D40E-F933-2F26-C5D5-FD690E42C149}"/>
                </a:ext>
              </a:extLst>
            </p:cNvPr>
            <p:cNvSpPr/>
            <p:nvPr/>
          </p:nvSpPr>
          <p:spPr>
            <a:xfrm>
              <a:off x="732243" y="963433"/>
              <a:ext cx="523074" cy="284501"/>
            </a:xfrm>
            <a:prstGeom prst="roundRect">
              <a:avLst>
                <a:gd name="adj" fmla="val 0"/>
              </a:avLst>
            </a:prstGeom>
            <a:solidFill>
              <a:srgbClr val="62A225"/>
            </a:solidFill>
            <a:ln>
              <a:solidFill>
                <a:srgbClr val="62A225"/>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200" dirty="0">
                  <a:latin typeface="BIZ UDPゴシック" panose="020B0400000000000000" pitchFamily="50" charset="-128"/>
                  <a:ea typeface="BIZ UDPゴシック" panose="020B0400000000000000" pitchFamily="50" charset="-128"/>
                </a:rPr>
                <a:t>1</a:t>
              </a:r>
              <a:endParaRPr lang="ja-JP" altLang="en-US" sz="1200" dirty="0">
                <a:latin typeface="BIZ UDPゴシック" panose="020B0400000000000000" pitchFamily="50" charset="-128"/>
                <a:ea typeface="BIZ UDPゴシック" panose="020B0400000000000000" pitchFamily="50" charset="-128"/>
              </a:endParaRPr>
            </a:p>
          </p:txBody>
        </p:sp>
      </p:grpSp>
      <p:sp>
        <p:nvSpPr>
          <p:cNvPr id="2" name="正方形/長方形 1">
            <a:extLst>
              <a:ext uri="{FF2B5EF4-FFF2-40B4-BE49-F238E27FC236}">
                <a16:creationId xmlns:a16="http://schemas.microsoft.com/office/drawing/2014/main" id="{710E2F89-0311-35B5-A3BF-A3E1073AE761}"/>
              </a:ext>
            </a:extLst>
          </p:cNvPr>
          <p:cNvSpPr/>
          <p:nvPr/>
        </p:nvSpPr>
        <p:spPr>
          <a:xfrm>
            <a:off x="520939" y="-3428"/>
            <a:ext cx="11235632" cy="475515"/>
          </a:xfrm>
          <a:prstGeom prst="rect">
            <a:avLst/>
          </a:prstGeom>
        </p:spPr>
        <p:txBody>
          <a:bodyPr wrap="square">
            <a:spAutoFit/>
          </a:bodyPr>
          <a:lstStyle/>
          <a:p>
            <a:pPr defTabSz="1187450">
              <a:lnSpc>
                <a:spcPct val="150000"/>
              </a:lnSpc>
              <a:tabLst>
                <a:tab pos="4479925" algn="r"/>
              </a:tabLst>
            </a:pPr>
            <a:r>
              <a:rPr lang="en-US" altLang="ja-JP" sz="2000" b="1" dirty="0" err="1">
                <a:latin typeface="BIZ UDPゴシック" panose="020B0400000000000000" pitchFamily="50" charset="-128"/>
                <a:ea typeface="BIZ UDPゴシック" panose="020B0400000000000000" pitchFamily="50" charset="-128"/>
              </a:rPr>
              <a:t>BtoB</a:t>
            </a:r>
            <a:r>
              <a:rPr lang="ja-JP" altLang="en-US" sz="2000" b="1" dirty="0">
                <a:latin typeface="BIZ UDPゴシック" panose="020B0400000000000000" pitchFamily="50" charset="-128"/>
                <a:ea typeface="BIZ UDPゴシック" panose="020B0400000000000000" pitchFamily="50" charset="-128"/>
              </a:rPr>
              <a:t>プラットフォーム請求書へのログイン方法</a:t>
            </a:r>
            <a:endParaRPr lang="en-US" altLang="ja-JP" sz="2000" b="1" dirty="0">
              <a:solidFill>
                <a:srgbClr val="C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67C2CA1-4167-F365-781D-33B7D49800CD}"/>
              </a:ext>
            </a:extLst>
          </p:cNvPr>
          <p:cNvSpPr txBox="1"/>
          <p:nvPr/>
        </p:nvSpPr>
        <p:spPr>
          <a:xfrm>
            <a:off x="586079" y="1524817"/>
            <a:ext cx="5342584" cy="2581861"/>
          </a:xfrm>
          <a:prstGeom prst="rect">
            <a:avLst/>
          </a:prstGeom>
          <a:noFill/>
        </p:spPr>
        <p:txBody>
          <a:bodyPr wrap="square" rtlCol="0">
            <a:spAutoFit/>
          </a:bodyPr>
          <a:lstStyle/>
          <a:p>
            <a:r>
              <a:rPr lang="ja-JP" altLang="en-US" sz="1200" dirty="0">
                <a:solidFill>
                  <a:srgbClr val="C00000"/>
                </a:solidFill>
                <a:latin typeface="BIZ UDPゴシック" panose="020B0400000000000000" pitchFamily="50" charset="-128"/>
                <a:ea typeface="BIZ UDPゴシック" panose="020B0400000000000000" pitchFamily="50" charset="-128"/>
              </a:rPr>
              <a:t>❶</a:t>
            </a:r>
            <a:r>
              <a:rPr lang="ja-JP" altLang="en-US" sz="1200" dirty="0">
                <a:latin typeface="BIZ UDPゴシック" panose="020B0400000000000000" pitchFamily="50" charset="-128"/>
                <a:ea typeface="BIZ UDPゴシック" panose="020B0400000000000000" pitchFamily="50" charset="-128"/>
              </a:rPr>
              <a:t>　インターネットに接続します。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検索ワード「インフォマート　請求書ログイン」で検索します。</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solidFill>
                  <a:srgbClr val="C00000"/>
                </a:solidFill>
                <a:latin typeface="BIZ UDPゴシック" panose="020B0400000000000000" pitchFamily="50" charset="-128"/>
                <a:ea typeface="BIZ UDPゴシック" panose="020B0400000000000000" pitchFamily="50" charset="-128"/>
              </a:rPr>
              <a:t>❷</a:t>
            </a:r>
            <a:r>
              <a:rPr lang="ja-JP" altLang="en-US" sz="1200" dirty="0">
                <a:latin typeface="BIZ UDPゴシック" panose="020B0400000000000000" pitchFamily="50" charset="-128"/>
                <a:ea typeface="BIZ UDPゴシック" panose="020B0400000000000000" pitchFamily="50" charset="-128"/>
              </a:rPr>
              <a:t>　下記ログインをクリックします（</a:t>
            </a:r>
            <a:r>
              <a:rPr lang="en-US" altLang="ja-JP" sz="1200" u="sng" dirty="0">
                <a:latin typeface="BIZ UDPゴシック" panose="020B0400000000000000" pitchFamily="50" charset="-128"/>
                <a:ea typeface="BIZ UDPゴシック" panose="020B0400000000000000" pitchFamily="50" charset="-128"/>
              </a:rPr>
              <a:t>https://www.infomart.co.jp/</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solidFill>
                  <a:srgbClr val="C00000"/>
                </a:solidFill>
                <a:latin typeface="BIZ UDPゴシック" panose="020B0400000000000000" pitchFamily="50" charset="-128"/>
                <a:ea typeface="BIZ UDPゴシック" panose="020B0400000000000000" pitchFamily="50" charset="-128"/>
              </a:rPr>
              <a:t>❸</a:t>
            </a:r>
            <a:r>
              <a:rPr lang="ja-JP" altLang="en-US" sz="1200" dirty="0">
                <a:latin typeface="BIZ UDPゴシック" panose="020B0400000000000000" pitchFamily="50" charset="-128"/>
                <a:ea typeface="BIZ UDPゴシック" panose="020B0400000000000000" pitchFamily="50" charset="-128"/>
              </a:rPr>
              <a:t>　ログイン</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とパスワードを入力します。</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※P</a:t>
            </a:r>
            <a:r>
              <a:rPr lang="ja-JP" altLang="en-US" sz="1200" dirty="0">
                <a:latin typeface="BIZ UDPゴシック" panose="020B0400000000000000" pitchFamily="50" charset="-128"/>
                <a:ea typeface="BIZ UDPゴシック" panose="020B0400000000000000" pitchFamily="50" charset="-128"/>
              </a:rPr>
              <a:t>５で設定した</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とパスワードでログイン</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すでにお持ちの方は既存の</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とパスワード</a:t>
            </a:r>
            <a:r>
              <a:rPr lang="en-US" altLang="ja-JP" sz="1200" dirty="0">
                <a:latin typeface="BIZ UDPゴシック" panose="020B0400000000000000" pitchFamily="50" charset="-128"/>
                <a:ea typeface="BIZ UDPゴシック" panose="020B0400000000000000" pitchFamily="50" charset="-128"/>
              </a:rPr>
              <a:t>)</a:t>
            </a:r>
          </a:p>
        </p:txBody>
      </p:sp>
      <p:pic>
        <p:nvPicPr>
          <p:cNvPr id="6" name="図 5">
            <a:extLst>
              <a:ext uri="{FF2B5EF4-FFF2-40B4-BE49-F238E27FC236}">
                <a16:creationId xmlns:a16="http://schemas.microsoft.com/office/drawing/2014/main" id="{106365C9-A223-5BC2-BF15-825083E0103A}"/>
              </a:ext>
            </a:extLst>
          </p:cNvPr>
          <p:cNvPicPr>
            <a:picLocks noChangeAspect="1"/>
          </p:cNvPicPr>
          <p:nvPr/>
        </p:nvPicPr>
        <p:blipFill>
          <a:blip r:embed="rId4"/>
          <a:stretch>
            <a:fillRect/>
          </a:stretch>
        </p:blipFill>
        <p:spPr>
          <a:xfrm>
            <a:off x="979512" y="2460214"/>
            <a:ext cx="4181186" cy="603966"/>
          </a:xfrm>
          <a:prstGeom prst="rect">
            <a:avLst/>
          </a:prstGeom>
          <a:ln w="19050">
            <a:solidFill>
              <a:srgbClr val="C00000"/>
            </a:solidFill>
          </a:ln>
        </p:spPr>
      </p:pic>
      <p:sp>
        <p:nvSpPr>
          <p:cNvPr id="20" name="テキスト ボックス 19">
            <a:extLst>
              <a:ext uri="{FF2B5EF4-FFF2-40B4-BE49-F238E27FC236}">
                <a16:creationId xmlns:a16="http://schemas.microsoft.com/office/drawing/2014/main" id="{902A4C34-3117-5F4F-CECA-668D05AB2691}"/>
              </a:ext>
            </a:extLst>
          </p:cNvPr>
          <p:cNvSpPr txBox="1"/>
          <p:nvPr/>
        </p:nvSpPr>
        <p:spPr>
          <a:xfrm>
            <a:off x="6546155" y="1112006"/>
            <a:ext cx="5130517" cy="276999"/>
          </a:xfrm>
          <a:prstGeom prst="rect">
            <a:avLst/>
          </a:prstGeom>
          <a:noFill/>
        </p:spPr>
        <p:txBody>
          <a:bodyPr wrap="square" rtlCol="0">
            <a:spAutoFit/>
          </a:bodyPr>
          <a:lstStyle/>
          <a:p>
            <a:r>
              <a:rPr kumimoji="1" lang="ja-JP" altLang="en-US" sz="1200" dirty="0">
                <a:solidFill>
                  <a:srgbClr val="C00000"/>
                </a:solidFill>
                <a:latin typeface="BIZ UDPゴシック" panose="020B0400000000000000" pitchFamily="50" charset="-128"/>
                <a:ea typeface="BIZ UDPゴシック" panose="020B0400000000000000" pitchFamily="50" charset="-128"/>
              </a:rPr>
              <a:t>❹</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err="1">
                <a:latin typeface="BIZ UDPゴシック" panose="020B0400000000000000" pitchFamily="50" charset="-128"/>
                <a:ea typeface="BIZ UDPゴシック" panose="020B0400000000000000" pitchFamily="50" charset="-128"/>
              </a:rPr>
              <a:t>BtoB</a:t>
            </a:r>
            <a:r>
              <a:rPr kumimoji="1" lang="ja-JP" altLang="en-US" sz="1200" dirty="0">
                <a:latin typeface="BIZ UDPゴシック" panose="020B0400000000000000" pitchFamily="50" charset="-128"/>
                <a:ea typeface="BIZ UDPゴシック" panose="020B0400000000000000" pitchFamily="50" charset="-128"/>
              </a:rPr>
              <a:t>プラットフォーム請求書</a:t>
            </a:r>
            <a:r>
              <a:rPr lang="ja-JP" altLang="en-US" sz="1200" dirty="0">
                <a:latin typeface="BIZ UDPゴシック" panose="020B0400000000000000" pitchFamily="50" charset="-128"/>
                <a:ea typeface="BIZ UDPゴシック" panose="020B0400000000000000" pitchFamily="50" charset="-128"/>
              </a:rPr>
              <a:t>の</a:t>
            </a:r>
            <a:r>
              <a:rPr kumimoji="1" lang="ja-JP" altLang="en-US" sz="1200" dirty="0">
                <a:latin typeface="BIZ UDPゴシック" panose="020B0400000000000000" pitchFamily="50" charset="-128"/>
                <a:ea typeface="BIZ UDPゴシック" panose="020B0400000000000000" pitchFamily="50" charset="-128"/>
              </a:rPr>
              <a:t>発行</a:t>
            </a:r>
            <a:r>
              <a:rPr kumimoji="1" lang="en-US" altLang="ja-JP" sz="1200" dirty="0">
                <a:latin typeface="BIZ UDPゴシック" panose="020B0400000000000000" pitchFamily="50" charset="-128"/>
                <a:ea typeface="BIZ UDPゴシック" panose="020B0400000000000000" pitchFamily="50" charset="-128"/>
              </a:rPr>
              <a:t>TOP</a:t>
            </a:r>
            <a:r>
              <a:rPr kumimoji="1" lang="ja-JP" altLang="en-US" sz="1200" dirty="0">
                <a:latin typeface="BIZ UDPゴシック" panose="020B0400000000000000" pitchFamily="50" charset="-128"/>
                <a:ea typeface="BIZ UDPゴシック" panose="020B0400000000000000" pitchFamily="50" charset="-128"/>
              </a:rPr>
              <a:t>をクリックします。</a:t>
            </a: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387CF3B9-738F-9170-80AC-7311D453C9B5}"/>
              </a:ext>
            </a:extLst>
          </p:cNvPr>
          <p:cNvGrpSpPr/>
          <p:nvPr/>
        </p:nvGrpSpPr>
        <p:grpSpPr>
          <a:xfrm>
            <a:off x="935431" y="4225982"/>
            <a:ext cx="3000455" cy="2111588"/>
            <a:chOff x="1260827" y="3789838"/>
            <a:chExt cx="3533115" cy="2742830"/>
          </a:xfrm>
        </p:grpSpPr>
        <p:pic>
          <p:nvPicPr>
            <p:cNvPr id="12" name="図 11">
              <a:extLst>
                <a:ext uri="{FF2B5EF4-FFF2-40B4-BE49-F238E27FC236}">
                  <a16:creationId xmlns:a16="http://schemas.microsoft.com/office/drawing/2014/main" id="{733A5660-83E7-BFFB-341A-87A47427E505}"/>
                </a:ext>
              </a:extLst>
            </p:cNvPr>
            <p:cNvPicPr>
              <a:picLocks noChangeAspect="1"/>
            </p:cNvPicPr>
            <p:nvPr/>
          </p:nvPicPr>
          <p:blipFill>
            <a:blip r:embed="rId5"/>
            <a:stretch>
              <a:fillRect/>
            </a:stretch>
          </p:blipFill>
          <p:spPr>
            <a:xfrm>
              <a:off x="1260827" y="3789838"/>
              <a:ext cx="3533115" cy="2742830"/>
            </a:xfrm>
            <a:prstGeom prst="rect">
              <a:avLst/>
            </a:prstGeom>
            <a:ln w="12700">
              <a:solidFill>
                <a:schemeClr val="bg2">
                  <a:lumMod val="75000"/>
                </a:schemeClr>
              </a:solidFill>
            </a:ln>
          </p:spPr>
        </p:pic>
        <p:pic>
          <p:nvPicPr>
            <p:cNvPr id="51" name="図 50">
              <a:extLst>
                <a:ext uri="{FF2B5EF4-FFF2-40B4-BE49-F238E27FC236}">
                  <a16:creationId xmlns:a16="http://schemas.microsoft.com/office/drawing/2014/main" id="{C677E05E-0833-48F0-63BA-8EF968365A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701974" y="5886103"/>
              <a:ext cx="368131" cy="452493"/>
            </a:xfrm>
            <a:prstGeom prst="rect">
              <a:avLst/>
            </a:prstGeom>
          </p:spPr>
        </p:pic>
        <p:sp>
          <p:nvSpPr>
            <p:cNvPr id="28" name="テキスト ボックス 27">
              <a:extLst>
                <a:ext uri="{FF2B5EF4-FFF2-40B4-BE49-F238E27FC236}">
                  <a16:creationId xmlns:a16="http://schemas.microsoft.com/office/drawing/2014/main" id="{3C214E3A-4172-0F64-8DB4-82E49930A5E6}"/>
                </a:ext>
              </a:extLst>
            </p:cNvPr>
            <p:cNvSpPr txBox="1"/>
            <p:nvPr/>
          </p:nvSpPr>
          <p:spPr>
            <a:xfrm>
              <a:off x="1260827" y="5161254"/>
              <a:ext cx="452563" cy="479741"/>
            </a:xfrm>
            <a:prstGeom prst="rect">
              <a:avLst/>
            </a:prstGeom>
            <a:noFill/>
          </p:spPr>
          <p:txBody>
            <a:bodyPr wrap="squar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❸</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09D90890-34E6-DDF4-5B67-834AD1DCE2C7}"/>
              </a:ext>
            </a:extLst>
          </p:cNvPr>
          <p:cNvGrpSpPr/>
          <p:nvPr/>
        </p:nvGrpSpPr>
        <p:grpSpPr>
          <a:xfrm>
            <a:off x="6617176" y="1577354"/>
            <a:ext cx="4779714" cy="4206370"/>
            <a:chOff x="6626054" y="2002007"/>
            <a:chExt cx="4779714" cy="4206370"/>
          </a:xfrm>
        </p:grpSpPr>
        <p:pic>
          <p:nvPicPr>
            <p:cNvPr id="10" name="図 9">
              <a:extLst>
                <a:ext uri="{FF2B5EF4-FFF2-40B4-BE49-F238E27FC236}">
                  <a16:creationId xmlns:a16="http://schemas.microsoft.com/office/drawing/2014/main" id="{8E4EEE28-122E-F133-7055-91309BEF6591}"/>
                </a:ext>
              </a:extLst>
            </p:cNvPr>
            <p:cNvPicPr>
              <a:picLocks noChangeAspect="1"/>
            </p:cNvPicPr>
            <p:nvPr/>
          </p:nvPicPr>
          <p:blipFill rotWithShape="1">
            <a:blip r:embed="rId7">
              <a:extLst>
                <a:ext uri="{28A0092B-C50C-407E-A947-70E740481C1C}">
                  <a14:useLocalDpi xmlns:a14="http://schemas.microsoft.com/office/drawing/2010/main" val="0"/>
                </a:ext>
              </a:extLst>
            </a:blip>
            <a:srcRect l="9749" t="4257" r="9817" b="4692"/>
            <a:stretch/>
          </p:blipFill>
          <p:spPr>
            <a:xfrm>
              <a:off x="6626054" y="2002007"/>
              <a:ext cx="4779714" cy="4206370"/>
            </a:xfrm>
            <a:prstGeom prst="rect">
              <a:avLst/>
            </a:prstGeom>
            <a:ln w="6350">
              <a:solidFill>
                <a:schemeClr val="tx1">
                  <a:lumMod val="50000"/>
                  <a:lumOff val="50000"/>
                </a:schemeClr>
              </a:solidFill>
            </a:ln>
          </p:spPr>
        </p:pic>
        <p:sp>
          <p:nvSpPr>
            <p:cNvPr id="21" name="正方形/長方形 20">
              <a:extLst>
                <a:ext uri="{FF2B5EF4-FFF2-40B4-BE49-F238E27FC236}">
                  <a16:creationId xmlns:a16="http://schemas.microsoft.com/office/drawing/2014/main" id="{4C4E3A72-A7B4-EA22-0761-4138271B5AA6}"/>
                </a:ext>
              </a:extLst>
            </p:cNvPr>
            <p:cNvSpPr/>
            <p:nvPr/>
          </p:nvSpPr>
          <p:spPr>
            <a:xfrm>
              <a:off x="6696300" y="2017705"/>
              <a:ext cx="852256" cy="26841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AC4EB26-36CA-E0AF-B39E-8A8486D74EA8}"/>
                </a:ext>
              </a:extLst>
            </p:cNvPr>
            <p:cNvSpPr txBox="1"/>
            <p:nvPr/>
          </p:nvSpPr>
          <p:spPr>
            <a:xfrm>
              <a:off x="7487554" y="2025246"/>
              <a:ext cx="452563" cy="369332"/>
            </a:xfrm>
            <a:prstGeom prst="rect">
              <a:avLst/>
            </a:prstGeom>
            <a:noFill/>
          </p:spPr>
          <p:txBody>
            <a:bodyPr wrap="square" rtlCol="0">
              <a:spAutoFit/>
            </a:bodyPr>
            <a:lstStyle/>
            <a:p>
              <a:r>
                <a:rPr kumimoji="1" lang="ja-JP" altLang="en-US" dirty="0">
                  <a:solidFill>
                    <a:srgbClr val="C00000"/>
                  </a:solidFill>
                  <a:latin typeface="BIZ UDPゴシック" panose="020B0400000000000000" pitchFamily="50" charset="-128"/>
                  <a:ea typeface="BIZ UDPゴシック" panose="020B0400000000000000" pitchFamily="50" charset="-128"/>
                </a:rPr>
                <a:t>❹</a:t>
              </a:r>
            </a:p>
          </p:txBody>
        </p:sp>
      </p:grpSp>
      <p:pic>
        <p:nvPicPr>
          <p:cNvPr id="3" name="図 2">
            <a:extLst>
              <a:ext uri="{FF2B5EF4-FFF2-40B4-BE49-F238E27FC236}">
                <a16:creationId xmlns:a16="http://schemas.microsoft.com/office/drawing/2014/main" id="{C26A7EC3-4931-DE42-B29B-82B7ACF34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28260" y="2761950"/>
            <a:ext cx="368131" cy="452493"/>
          </a:xfrm>
          <a:prstGeom prst="rect">
            <a:avLst/>
          </a:prstGeom>
        </p:spPr>
      </p:pic>
    </p:spTree>
    <p:extLst>
      <p:ext uri="{BB962C8B-B14F-4D97-AF65-F5344CB8AC3E}">
        <p14:creationId xmlns:p14="http://schemas.microsoft.com/office/powerpoint/2010/main" val="371691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2738-9BDB-61E6-3CAF-E74BC3E5FD7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6F5A9F9-DCC5-50CB-26A2-69FD1C56CFED}"/>
              </a:ext>
            </a:extLst>
          </p:cNvPr>
          <p:cNvSpPr/>
          <p:nvPr/>
        </p:nvSpPr>
        <p:spPr>
          <a:xfrm>
            <a:off x="520939" y="-3428"/>
            <a:ext cx="11235632" cy="475515"/>
          </a:xfrm>
          <a:prstGeom prst="rect">
            <a:avLst/>
          </a:prstGeom>
        </p:spPr>
        <p:txBody>
          <a:bodyPr wrap="square">
            <a:spAutoFit/>
          </a:bodyPr>
          <a:lstStyle/>
          <a:p>
            <a:pPr marL="0" marR="0" lvl="0" indent="0" algn="l" defTabSz="1187450" rtl="0" eaLnBrk="1" fontAlgn="auto" latinLnBrk="0" hangingPunct="1">
              <a:lnSpc>
                <a:spcPct val="150000"/>
              </a:lnSpc>
              <a:spcBef>
                <a:spcPts val="0"/>
              </a:spcBef>
              <a:spcAft>
                <a:spcPts val="0"/>
              </a:spcAft>
              <a:buClrTx/>
              <a:buSzTx/>
              <a:buFontTx/>
              <a:buNone/>
              <a:tabLst>
                <a:tab pos="4479925" algn="r"/>
              </a:tabLst>
              <a:defRPr/>
            </a:pPr>
            <a:r>
              <a:rPr kumimoji="1" lang="en-US" altLang="ja-JP" sz="20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BtoB</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プラットフォーム請求書  発行</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TOP</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画面</a:t>
            </a:r>
            <a:endParaRPr kumimoji="1" lang="en-US" altLang="ja-JP" sz="20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pic>
        <p:nvPicPr>
          <p:cNvPr id="9" name="Google Shape;161;p10">
            <a:extLst>
              <a:ext uri="{FF2B5EF4-FFF2-40B4-BE49-F238E27FC236}">
                <a16:creationId xmlns:a16="http://schemas.microsoft.com/office/drawing/2014/main" id="{AC27D540-C5B6-9D3E-F378-BCB1DC15DCD2}"/>
              </a:ext>
            </a:extLst>
          </p:cNvPr>
          <p:cNvPicPr preferRelativeResize="0"/>
          <p:nvPr/>
        </p:nvPicPr>
        <p:blipFill rotWithShape="1">
          <a:blip r:embed="rId3">
            <a:alphaModFix/>
          </a:blip>
          <a:srcRect/>
          <a:stretch/>
        </p:blipFill>
        <p:spPr>
          <a:xfrm>
            <a:off x="2856443" y="1026516"/>
            <a:ext cx="5901369" cy="5199533"/>
          </a:xfrm>
          <a:prstGeom prst="rect">
            <a:avLst/>
          </a:prstGeom>
          <a:noFill/>
          <a:ln>
            <a:noFill/>
          </a:ln>
        </p:spPr>
      </p:pic>
      <p:sp>
        <p:nvSpPr>
          <p:cNvPr id="11" name="Google Shape;162;p10">
            <a:extLst>
              <a:ext uri="{FF2B5EF4-FFF2-40B4-BE49-F238E27FC236}">
                <a16:creationId xmlns:a16="http://schemas.microsoft.com/office/drawing/2014/main" id="{C5A2CEDD-258B-E69B-A190-7B315263E672}"/>
              </a:ext>
            </a:extLst>
          </p:cNvPr>
          <p:cNvSpPr/>
          <p:nvPr/>
        </p:nvSpPr>
        <p:spPr>
          <a:xfrm>
            <a:off x="2770859" y="952727"/>
            <a:ext cx="6055360" cy="5329555"/>
          </a:xfrm>
          <a:custGeom>
            <a:avLst/>
            <a:gdLst/>
            <a:ahLst/>
            <a:cxnLst/>
            <a:rect l="l" t="t" r="r" b="b"/>
            <a:pathLst>
              <a:path w="6055359" h="5329555" extrusionOk="0">
                <a:moveTo>
                  <a:pt x="0" y="5329428"/>
                </a:moveTo>
                <a:lnTo>
                  <a:pt x="6054852" y="5329428"/>
                </a:lnTo>
                <a:lnTo>
                  <a:pt x="6054852" y="0"/>
                </a:lnTo>
                <a:lnTo>
                  <a:pt x="0" y="0"/>
                </a:lnTo>
                <a:lnTo>
                  <a:pt x="0" y="5329428"/>
                </a:lnTo>
                <a:close/>
              </a:path>
            </a:pathLst>
          </a:custGeom>
          <a:noFill/>
          <a:ln w="19050" cap="flat" cmpd="sng">
            <a:solidFill>
              <a:schemeClr val="bg2">
                <a:lumMod val="50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Google Shape;163;p10">
            <a:extLst>
              <a:ext uri="{FF2B5EF4-FFF2-40B4-BE49-F238E27FC236}">
                <a16:creationId xmlns:a16="http://schemas.microsoft.com/office/drawing/2014/main" id="{BAD4E1AC-874B-DE48-D8A0-475B88C21CA9}"/>
              </a:ext>
            </a:extLst>
          </p:cNvPr>
          <p:cNvSpPr/>
          <p:nvPr/>
        </p:nvSpPr>
        <p:spPr>
          <a:xfrm>
            <a:off x="2834105" y="1912085"/>
            <a:ext cx="1137285" cy="722630"/>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Google Shape;164;p10">
            <a:extLst>
              <a:ext uri="{FF2B5EF4-FFF2-40B4-BE49-F238E27FC236}">
                <a16:creationId xmlns:a16="http://schemas.microsoft.com/office/drawing/2014/main" id="{77D53FE3-5701-2211-7F78-B1E5469AE02D}"/>
              </a:ext>
            </a:extLst>
          </p:cNvPr>
          <p:cNvSpPr/>
          <p:nvPr/>
        </p:nvSpPr>
        <p:spPr>
          <a:xfrm>
            <a:off x="8911803" y="1974654"/>
            <a:ext cx="2959577" cy="874743"/>
          </a:xfrm>
          <a:custGeom>
            <a:avLst/>
            <a:gdLst/>
            <a:ahLst/>
            <a:cxnLst/>
            <a:rect l="l" t="t" r="r" b="b"/>
            <a:pathLst>
              <a:path w="1638300" h="713739" extrusionOk="0">
                <a:moveTo>
                  <a:pt x="0" y="32638"/>
                </a:moveTo>
                <a:lnTo>
                  <a:pt x="2563" y="19931"/>
                </a:lnTo>
                <a:lnTo>
                  <a:pt x="9556" y="9556"/>
                </a:lnTo>
                <a:lnTo>
                  <a:pt x="19931" y="2563"/>
                </a:lnTo>
                <a:lnTo>
                  <a:pt x="32639" y="0"/>
                </a:lnTo>
                <a:lnTo>
                  <a:pt x="1605661" y="0"/>
                </a:lnTo>
                <a:lnTo>
                  <a:pt x="1618368" y="2563"/>
                </a:lnTo>
                <a:lnTo>
                  <a:pt x="1628743" y="9556"/>
                </a:lnTo>
                <a:lnTo>
                  <a:pt x="1635736" y="19931"/>
                </a:lnTo>
                <a:lnTo>
                  <a:pt x="1638300" y="32638"/>
                </a:lnTo>
                <a:lnTo>
                  <a:pt x="1638300" y="680592"/>
                </a:lnTo>
                <a:lnTo>
                  <a:pt x="1635736" y="693300"/>
                </a:lnTo>
                <a:lnTo>
                  <a:pt x="1628743" y="703675"/>
                </a:lnTo>
                <a:lnTo>
                  <a:pt x="1618368" y="710668"/>
                </a:lnTo>
                <a:lnTo>
                  <a:pt x="1605661" y="713231"/>
                </a:lnTo>
                <a:lnTo>
                  <a:pt x="32639" y="713231"/>
                </a:lnTo>
                <a:lnTo>
                  <a:pt x="19931" y="710668"/>
                </a:lnTo>
                <a:lnTo>
                  <a:pt x="9556" y="703675"/>
                </a:lnTo>
                <a:lnTo>
                  <a:pt x="2563" y="693300"/>
                </a:lnTo>
                <a:lnTo>
                  <a:pt x="0" y="680592"/>
                </a:lnTo>
                <a:lnTo>
                  <a:pt x="0" y="32638"/>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Google Shape;165;p10">
            <a:extLst>
              <a:ext uri="{FF2B5EF4-FFF2-40B4-BE49-F238E27FC236}">
                <a16:creationId xmlns:a16="http://schemas.microsoft.com/office/drawing/2014/main" id="{4A8BD89D-AF7E-E5E3-879E-A4FBCAC2F2E9}"/>
              </a:ext>
            </a:extLst>
          </p:cNvPr>
          <p:cNvSpPr txBox="1"/>
          <p:nvPr/>
        </p:nvSpPr>
        <p:spPr>
          <a:xfrm>
            <a:off x="8978111" y="2079382"/>
            <a:ext cx="2959577" cy="616830"/>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スタートガイド</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操作初心者の方はまずここから。</a:t>
            </a: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電子請求書の発行手順がわかります。</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8" name="Google Shape;168;p10">
            <a:extLst>
              <a:ext uri="{FF2B5EF4-FFF2-40B4-BE49-F238E27FC236}">
                <a16:creationId xmlns:a16="http://schemas.microsoft.com/office/drawing/2014/main" id="{35607D2E-A1D1-5EDC-79FF-5F1D0EA48880}"/>
              </a:ext>
            </a:extLst>
          </p:cNvPr>
          <p:cNvSpPr/>
          <p:nvPr/>
        </p:nvSpPr>
        <p:spPr>
          <a:xfrm>
            <a:off x="301557" y="1963139"/>
            <a:ext cx="2347636" cy="640080"/>
          </a:xfrm>
          <a:custGeom>
            <a:avLst/>
            <a:gdLst/>
            <a:ahLst/>
            <a:cxnLst/>
            <a:rect l="l" t="t" r="r" b="b"/>
            <a:pathLst>
              <a:path w="1637030" h="640080" extrusionOk="0">
                <a:moveTo>
                  <a:pt x="0" y="29210"/>
                </a:moveTo>
                <a:lnTo>
                  <a:pt x="2298" y="17841"/>
                </a:lnTo>
                <a:lnTo>
                  <a:pt x="8565" y="8556"/>
                </a:lnTo>
                <a:lnTo>
                  <a:pt x="17861" y="2295"/>
                </a:lnTo>
                <a:lnTo>
                  <a:pt x="29245" y="0"/>
                </a:lnTo>
                <a:lnTo>
                  <a:pt x="1607565" y="0"/>
                </a:lnTo>
                <a:lnTo>
                  <a:pt x="1618934" y="2295"/>
                </a:lnTo>
                <a:lnTo>
                  <a:pt x="1628219" y="8556"/>
                </a:lnTo>
                <a:lnTo>
                  <a:pt x="1634480" y="17841"/>
                </a:lnTo>
                <a:lnTo>
                  <a:pt x="1636776" y="29210"/>
                </a:lnTo>
                <a:lnTo>
                  <a:pt x="1636776" y="610870"/>
                </a:lnTo>
                <a:lnTo>
                  <a:pt x="1634480" y="622238"/>
                </a:lnTo>
                <a:lnTo>
                  <a:pt x="1628219" y="631523"/>
                </a:lnTo>
                <a:lnTo>
                  <a:pt x="1618934" y="637784"/>
                </a:lnTo>
                <a:lnTo>
                  <a:pt x="1607565" y="640080"/>
                </a:lnTo>
                <a:lnTo>
                  <a:pt x="29245" y="640080"/>
                </a:lnTo>
                <a:lnTo>
                  <a:pt x="17861" y="637784"/>
                </a:lnTo>
                <a:lnTo>
                  <a:pt x="8565" y="631523"/>
                </a:lnTo>
                <a:lnTo>
                  <a:pt x="2298" y="622238"/>
                </a:lnTo>
                <a:lnTo>
                  <a:pt x="0" y="610870"/>
                </a:lnTo>
                <a:lnTo>
                  <a:pt x="0" y="29210"/>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Google Shape;169;p10">
            <a:extLst>
              <a:ext uri="{FF2B5EF4-FFF2-40B4-BE49-F238E27FC236}">
                <a16:creationId xmlns:a16="http://schemas.microsoft.com/office/drawing/2014/main" id="{8BF09217-EDD9-656B-A291-1EF6D7083E10}"/>
              </a:ext>
            </a:extLst>
          </p:cNvPr>
          <p:cNvSpPr txBox="1"/>
          <p:nvPr/>
        </p:nvSpPr>
        <p:spPr>
          <a:xfrm>
            <a:off x="408862" y="1961954"/>
            <a:ext cx="2154580" cy="604006"/>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請求書作成</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画面</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手入力</a:t>
            </a:r>
            <a:r>
              <a:rPr kumimoji="1" 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a:t>
            </a: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または一括</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アップロード</a:t>
            </a: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作成</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22" name="Google Shape;170;p10">
            <a:extLst>
              <a:ext uri="{FF2B5EF4-FFF2-40B4-BE49-F238E27FC236}">
                <a16:creationId xmlns:a16="http://schemas.microsoft.com/office/drawing/2014/main" id="{98EB18D3-9265-A7AF-A9AE-9C59C4CB59F7}"/>
              </a:ext>
            </a:extLst>
          </p:cNvPr>
          <p:cNvSpPr/>
          <p:nvPr/>
        </p:nvSpPr>
        <p:spPr>
          <a:xfrm>
            <a:off x="301557" y="2765140"/>
            <a:ext cx="2347636" cy="1087250"/>
          </a:xfrm>
          <a:custGeom>
            <a:avLst/>
            <a:gdLst/>
            <a:ahLst/>
            <a:cxnLst/>
            <a:rect l="l" t="t" r="r" b="b"/>
            <a:pathLst>
              <a:path w="1637030" h="765175" extrusionOk="0">
                <a:moveTo>
                  <a:pt x="0" y="34925"/>
                </a:moveTo>
                <a:lnTo>
                  <a:pt x="2746" y="21324"/>
                </a:lnTo>
                <a:lnTo>
                  <a:pt x="10238" y="10223"/>
                </a:lnTo>
                <a:lnTo>
                  <a:pt x="21349" y="2742"/>
                </a:lnTo>
                <a:lnTo>
                  <a:pt x="34955" y="0"/>
                </a:lnTo>
                <a:lnTo>
                  <a:pt x="1601851" y="0"/>
                </a:lnTo>
                <a:lnTo>
                  <a:pt x="1615451" y="2742"/>
                </a:lnTo>
                <a:lnTo>
                  <a:pt x="1626552" y="10223"/>
                </a:lnTo>
                <a:lnTo>
                  <a:pt x="1634033" y="21324"/>
                </a:lnTo>
                <a:lnTo>
                  <a:pt x="1636776" y="34925"/>
                </a:lnTo>
                <a:lnTo>
                  <a:pt x="1636776" y="730123"/>
                </a:lnTo>
                <a:lnTo>
                  <a:pt x="1634033" y="743723"/>
                </a:lnTo>
                <a:lnTo>
                  <a:pt x="1626552" y="754824"/>
                </a:lnTo>
                <a:lnTo>
                  <a:pt x="1615451" y="762305"/>
                </a:lnTo>
                <a:lnTo>
                  <a:pt x="1601851" y="765048"/>
                </a:lnTo>
                <a:lnTo>
                  <a:pt x="34955" y="765048"/>
                </a:lnTo>
                <a:lnTo>
                  <a:pt x="21349" y="762305"/>
                </a:lnTo>
                <a:lnTo>
                  <a:pt x="10238" y="754824"/>
                </a:lnTo>
                <a:lnTo>
                  <a:pt x="2746" y="743723"/>
                </a:lnTo>
                <a:lnTo>
                  <a:pt x="0" y="730123"/>
                </a:lnTo>
                <a:lnTo>
                  <a:pt x="0" y="34925"/>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Google Shape;171;p10">
            <a:extLst>
              <a:ext uri="{FF2B5EF4-FFF2-40B4-BE49-F238E27FC236}">
                <a16:creationId xmlns:a16="http://schemas.microsoft.com/office/drawing/2014/main" id="{16F8F1D7-1DCD-74EC-5173-3807DD918776}"/>
              </a:ext>
            </a:extLst>
          </p:cNvPr>
          <p:cNvSpPr txBox="1"/>
          <p:nvPr/>
        </p:nvSpPr>
        <p:spPr>
          <a:xfrm>
            <a:off x="408862" y="2807901"/>
            <a:ext cx="2154580" cy="604006"/>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請求書確認</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作成途中（保存中）の請求書や過去に発行した請求書</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を確認</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24" name="Google Shape;172;p10">
            <a:extLst>
              <a:ext uri="{FF2B5EF4-FFF2-40B4-BE49-F238E27FC236}">
                <a16:creationId xmlns:a16="http://schemas.microsoft.com/office/drawing/2014/main" id="{FBBA921E-DA11-2293-B4C5-41895785C28D}"/>
              </a:ext>
            </a:extLst>
          </p:cNvPr>
          <p:cNvSpPr/>
          <p:nvPr/>
        </p:nvSpPr>
        <p:spPr>
          <a:xfrm>
            <a:off x="301557" y="935963"/>
            <a:ext cx="2347636" cy="638810"/>
          </a:xfrm>
          <a:custGeom>
            <a:avLst/>
            <a:gdLst/>
            <a:ahLst/>
            <a:cxnLst/>
            <a:rect l="l" t="t" r="r" b="b"/>
            <a:pathLst>
              <a:path w="1637030" h="638810" extrusionOk="0">
                <a:moveTo>
                  <a:pt x="0" y="29210"/>
                </a:moveTo>
                <a:lnTo>
                  <a:pt x="2292" y="17841"/>
                </a:lnTo>
                <a:lnTo>
                  <a:pt x="8545" y="8556"/>
                </a:lnTo>
                <a:lnTo>
                  <a:pt x="17819" y="2295"/>
                </a:lnTo>
                <a:lnTo>
                  <a:pt x="29175" y="0"/>
                </a:lnTo>
                <a:lnTo>
                  <a:pt x="1607565" y="0"/>
                </a:lnTo>
                <a:lnTo>
                  <a:pt x="1618934" y="2295"/>
                </a:lnTo>
                <a:lnTo>
                  <a:pt x="1628219" y="8556"/>
                </a:lnTo>
                <a:lnTo>
                  <a:pt x="1634480" y="17841"/>
                </a:lnTo>
                <a:lnTo>
                  <a:pt x="1636776" y="29210"/>
                </a:lnTo>
                <a:lnTo>
                  <a:pt x="1636776" y="609346"/>
                </a:lnTo>
                <a:lnTo>
                  <a:pt x="1634480" y="620714"/>
                </a:lnTo>
                <a:lnTo>
                  <a:pt x="1628219" y="629999"/>
                </a:lnTo>
                <a:lnTo>
                  <a:pt x="1618934" y="636260"/>
                </a:lnTo>
                <a:lnTo>
                  <a:pt x="1607565" y="638556"/>
                </a:lnTo>
                <a:lnTo>
                  <a:pt x="29175" y="638556"/>
                </a:lnTo>
                <a:lnTo>
                  <a:pt x="17819" y="636260"/>
                </a:lnTo>
                <a:lnTo>
                  <a:pt x="8545" y="629999"/>
                </a:lnTo>
                <a:lnTo>
                  <a:pt x="2292" y="620714"/>
                </a:lnTo>
                <a:lnTo>
                  <a:pt x="0" y="609346"/>
                </a:lnTo>
                <a:lnTo>
                  <a:pt x="0" y="29210"/>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Google Shape;173;p10">
            <a:extLst>
              <a:ext uri="{FF2B5EF4-FFF2-40B4-BE49-F238E27FC236}">
                <a16:creationId xmlns:a16="http://schemas.microsoft.com/office/drawing/2014/main" id="{8D074F97-793D-62C2-55EF-F119B4D10228}"/>
              </a:ext>
            </a:extLst>
          </p:cNvPr>
          <p:cNvSpPr txBox="1"/>
          <p:nvPr/>
        </p:nvSpPr>
        <p:spPr>
          <a:xfrm>
            <a:off x="408862" y="933508"/>
            <a:ext cx="2154580" cy="419341"/>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設定・登録</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発行に関する設定メニュ</a:t>
            </a:r>
            <a:r>
              <a:rPr kumimoji="1" 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ー</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26" name="Google Shape;174;p10">
            <a:extLst>
              <a:ext uri="{FF2B5EF4-FFF2-40B4-BE49-F238E27FC236}">
                <a16:creationId xmlns:a16="http://schemas.microsoft.com/office/drawing/2014/main" id="{A4D2AB61-FAB3-25BD-CE03-9171B06A1C83}"/>
              </a:ext>
            </a:extLst>
          </p:cNvPr>
          <p:cNvSpPr/>
          <p:nvPr/>
        </p:nvSpPr>
        <p:spPr>
          <a:xfrm>
            <a:off x="8930865" y="933508"/>
            <a:ext cx="2959577" cy="912102"/>
          </a:xfrm>
          <a:custGeom>
            <a:avLst/>
            <a:gdLst/>
            <a:ahLst/>
            <a:cxnLst/>
            <a:rect l="l" t="t" r="r" b="b"/>
            <a:pathLst>
              <a:path w="1637029" h="683260" extrusionOk="0">
                <a:moveTo>
                  <a:pt x="0" y="31242"/>
                </a:moveTo>
                <a:lnTo>
                  <a:pt x="2452" y="19073"/>
                </a:lnTo>
                <a:lnTo>
                  <a:pt x="9144" y="9144"/>
                </a:lnTo>
                <a:lnTo>
                  <a:pt x="19073" y="2452"/>
                </a:lnTo>
                <a:lnTo>
                  <a:pt x="31242" y="0"/>
                </a:lnTo>
                <a:lnTo>
                  <a:pt x="1605534" y="0"/>
                </a:lnTo>
                <a:lnTo>
                  <a:pt x="1617702" y="2452"/>
                </a:lnTo>
                <a:lnTo>
                  <a:pt x="1627632" y="9144"/>
                </a:lnTo>
                <a:lnTo>
                  <a:pt x="1634323" y="19073"/>
                </a:lnTo>
                <a:lnTo>
                  <a:pt x="1636776" y="31242"/>
                </a:lnTo>
                <a:lnTo>
                  <a:pt x="1636776" y="651510"/>
                </a:lnTo>
                <a:lnTo>
                  <a:pt x="1634323" y="663678"/>
                </a:lnTo>
                <a:lnTo>
                  <a:pt x="1627631" y="673608"/>
                </a:lnTo>
                <a:lnTo>
                  <a:pt x="1617702" y="680299"/>
                </a:lnTo>
                <a:lnTo>
                  <a:pt x="1605534" y="682751"/>
                </a:lnTo>
                <a:lnTo>
                  <a:pt x="31242" y="682751"/>
                </a:lnTo>
                <a:lnTo>
                  <a:pt x="19073" y="680299"/>
                </a:lnTo>
                <a:lnTo>
                  <a:pt x="9144" y="673607"/>
                </a:lnTo>
                <a:lnTo>
                  <a:pt x="2452" y="663678"/>
                </a:lnTo>
                <a:lnTo>
                  <a:pt x="0" y="651510"/>
                </a:lnTo>
                <a:lnTo>
                  <a:pt x="0" y="31242"/>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Google Shape;175;p10">
            <a:extLst>
              <a:ext uri="{FF2B5EF4-FFF2-40B4-BE49-F238E27FC236}">
                <a16:creationId xmlns:a16="http://schemas.microsoft.com/office/drawing/2014/main" id="{E7D46301-752E-77EE-13C5-95EFD9273F5B}"/>
              </a:ext>
            </a:extLst>
          </p:cNvPr>
          <p:cNvSpPr txBox="1"/>
          <p:nvPr/>
        </p:nvSpPr>
        <p:spPr>
          <a:xfrm>
            <a:off x="9029482" y="963235"/>
            <a:ext cx="2775032" cy="814320"/>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あなたの業務</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4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作成・発行した請求書に対する発行先</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215"/>
              </a:spcBef>
              <a:spcAft>
                <a:spcPts val="0"/>
              </a:spcAft>
              <a:buClrTx/>
              <a:buSzTx/>
              <a:buFontTx/>
              <a:buNone/>
              <a:tabLst/>
              <a:defRPr/>
            </a:pPr>
            <a:r>
              <a:rPr kumimoji="1" 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からの差戻しや質問など、</a:t>
            </a: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残</a:t>
            </a:r>
            <a:r>
              <a:rPr kumimoji="1" 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作業と件数が表示されます。</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2" name="Google Shape;178;p10">
            <a:extLst>
              <a:ext uri="{FF2B5EF4-FFF2-40B4-BE49-F238E27FC236}">
                <a16:creationId xmlns:a16="http://schemas.microsoft.com/office/drawing/2014/main" id="{AA484B89-1275-82C2-71FE-0FC2827B4324}"/>
              </a:ext>
            </a:extLst>
          </p:cNvPr>
          <p:cNvSpPr/>
          <p:nvPr/>
        </p:nvSpPr>
        <p:spPr>
          <a:xfrm>
            <a:off x="292638" y="5110534"/>
            <a:ext cx="2347636" cy="1172922"/>
          </a:xfrm>
          <a:custGeom>
            <a:avLst/>
            <a:gdLst/>
            <a:ahLst/>
            <a:cxnLst/>
            <a:rect l="l" t="t" r="r" b="b"/>
            <a:pathLst>
              <a:path w="1637030" h="638810" extrusionOk="0">
                <a:moveTo>
                  <a:pt x="0" y="29209"/>
                </a:moveTo>
                <a:lnTo>
                  <a:pt x="2292" y="17841"/>
                </a:lnTo>
                <a:lnTo>
                  <a:pt x="8545" y="8556"/>
                </a:lnTo>
                <a:lnTo>
                  <a:pt x="17819" y="2295"/>
                </a:lnTo>
                <a:lnTo>
                  <a:pt x="29175" y="0"/>
                </a:lnTo>
                <a:lnTo>
                  <a:pt x="1607565" y="0"/>
                </a:lnTo>
                <a:lnTo>
                  <a:pt x="1618934" y="2295"/>
                </a:lnTo>
                <a:lnTo>
                  <a:pt x="1628219" y="8556"/>
                </a:lnTo>
                <a:lnTo>
                  <a:pt x="1634480" y="17841"/>
                </a:lnTo>
                <a:lnTo>
                  <a:pt x="1636776" y="29209"/>
                </a:lnTo>
                <a:lnTo>
                  <a:pt x="1636776" y="609384"/>
                </a:lnTo>
                <a:lnTo>
                  <a:pt x="1634480" y="620735"/>
                </a:lnTo>
                <a:lnTo>
                  <a:pt x="1628219" y="630008"/>
                </a:lnTo>
                <a:lnTo>
                  <a:pt x="1618934" y="636262"/>
                </a:lnTo>
                <a:lnTo>
                  <a:pt x="1607565" y="638556"/>
                </a:lnTo>
                <a:lnTo>
                  <a:pt x="29175" y="638556"/>
                </a:lnTo>
                <a:lnTo>
                  <a:pt x="17819" y="636262"/>
                </a:lnTo>
                <a:lnTo>
                  <a:pt x="8545" y="630008"/>
                </a:lnTo>
                <a:lnTo>
                  <a:pt x="2292" y="620735"/>
                </a:lnTo>
                <a:lnTo>
                  <a:pt x="0" y="609384"/>
                </a:lnTo>
                <a:lnTo>
                  <a:pt x="0" y="29209"/>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Google Shape;179;p10">
            <a:extLst>
              <a:ext uri="{FF2B5EF4-FFF2-40B4-BE49-F238E27FC236}">
                <a16:creationId xmlns:a16="http://schemas.microsoft.com/office/drawing/2014/main" id="{C66AFECA-63BA-BA20-E691-9BC036FAD769}"/>
              </a:ext>
            </a:extLst>
          </p:cNvPr>
          <p:cNvSpPr txBox="1"/>
          <p:nvPr/>
        </p:nvSpPr>
        <p:spPr>
          <a:xfrm>
            <a:off x="360673" y="5177950"/>
            <a:ext cx="2190095" cy="802128"/>
          </a:xfrm>
          <a:prstGeom prst="rect">
            <a:avLst/>
          </a:prstGeom>
          <a:noFill/>
          <a:ln>
            <a:noFill/>
          </a:ln>
        </p:spPr>
        <p:txBody>
          <a:bodyPr spcFirstLastPara="1" wrap="square" lIns="0" tIns="37450"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社員管理</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150"/>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貴社の社員をBtoBプラットフォーム請求書に招待</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し、複数人で請求書発行</a:t>
            </a: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することができます</a:t>
            </a:r>
            <a:r>
              <a:rPr kumimoji="1" 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35" name="Google Shape;181;p10">
            <a:extLst>
              <a:ext uri="{FF2B5EF4-FFF2-40B4-BE49-F238E27FC236}">
                <a16:creationId xmlns:a16="http://schemas.microsoft.com/office/drawing/2014/main" id="{FC22B281-CD33-A138-E158-3A3A4AEAB9B0}"/>
              </a:ext>
            </a:extLst>
          </p:cNvPr>
          <p:cNvSpPr/>
          <p:nvPr/>
        </p:nvSpPr>
        <p:spPr>
          <a:xfrm>
            <a:off x="2618967" y="1027910"/>
            <a:ext cx="6343650" cy="4491990"/>
          </a:xfrm>
          <a:custGeom>
            <a:avLst/>
            <a:gdLst/>
            <a:ahLst/>
            <a:cxnLst/>
            <a:rect l="l" t="t" r="r" b="b"/>
            <a:pathLst>
              <a:path w="6343650" h="4491990" extrusionOk="0">
                <a:moveTo>
                  <a:pt x="245110" y="2096516"/>
                </a:moveTo>
                <a:lnTo>
                  <a:pt x="243814" y="2090166"/>
                </a:lnTo>
                <a:lnTo>
                  <a:pt x="243103" y="2086660"/>
                </a:lnTo>
                <a:lnTo>
                  <a:pt x="237642" y="2078583"/>
                </a:lnTo>
                <a:lnTo>
                  <a:pt x="229565" y="2073122"/>
                </a:lnTo>
                <a:lnTo>
                  <a:pt x="219710" y="2071116"/>
                </a:lnTo>
                <a:lnTo>
                  <a:pt x="209791" y="2073122"/>
                </a:lnTo>
                <a:lnTo>
                  <a:pt x="201714" y="2078583"/>
                </a:lnTo>
                <a:lnTo>
                  <a:pt x="196291" y="2086660"/>
                </a:lnTo>
                <a:lnTo>
                  <a:pt x="195580" y="2090166"/>
                </a:lnTo>
                <a:lnTo>
                  <a:pt x="49504" y="2090166"/>
                </a:lnTo>
                <a:lnTo>
                  <a:pt x="48793" y="2086660"/>
                </a:lnTo>
                <a:lnTo>
                  <a:pt x="43332" y="2078583"/>
                </a:lnTo>
                <a:lnTo>
                  <a:pt x="35255" y="2073122"/>
                </a:lnTo>
                <a:lnTo>
                  <a:pt x="25400" y="2071116"/>
                </a:lnTo>
                <a:lnTo>
                  <a:pt x="15532" y="2073122"/>
                </a:lnTo>
                <a:lnTo>
                  <a:pt x="7454" y="2078583"/>
                </a:lnTo>
                <a:lnTo>
                  <a:pt x="1993" y="2086660"/>
                </a:lnTo>
                <a:lnTo>
                  <a:pt x="0" y="2096516"/>
                </a:lnTo>
                <a:lnTo>
                  <a:pt x="1993" y="2106384"/>
                </a:lnTo>
                <a:lnTo>
                  <a:pt x="7454" y="2114461"/>
                </a:lnTo>
                <a:lnTo>
                  <a:pt x="15532" y="2119922"/>
                </a:lnTo>
                <a:lnTo>
                  <a:pt x="25400" y="2121916"/>
                </a:lnTo>
                <a:lnTo>
                  <a:pt x="35255" y="2119922"/>
                </a:lnTo>
                <a:lnTo>
                  <a:pt x="43332" y="2114461"/>
                </a:lnTo>
                <a:lnTo>
                  <a:pt x="48793" y="2106384"/>
                </a:lnTo>
                <a:lnTo>
                  <a:pt x="49504" y="2102866"/>
                </a:lnTo>
                <a:lnTo>
                  <a:pt x="195580" y="2102866"/>
                </a:lnTo>
                <a:lnTo>
                  <a:pt x="196291" y="2106384"/>
                </a:lnTo>
                <a:lnTo>
                  <a:pt x="201714" y="2114461"/>
                </a:lnTo>
                <a:lnTo>
                  <a:pt x="209791" y="2119922"/>
                </a:lnTo>
                <a:lnTo>
                  <a:pt x="219710" y="2121916"/>
                </a:lnTo>
                <a:lnTo>
                  <a:pt x="229565" y="2119922"/>
                </a:lnTo>
                <a:lnTo>
                  <a:pt x="237642" y="2114461"/>
                </a:lnTo>
                <a:lnTo>
                  <a:pt x="243103" y="2106384"/>
                </a:lnTo>
                <a:lnTo>
                  <a:pt x="243814" y="2102866"/>
                </a:lnTo>
                <a:lnTo>
                  <a:pt x="245110" y="2096516"/>
                </a:lnTo>
                <a:close/>
              </a:path>
              <a:path w="6343650" h="4491990" extrusionOk="0">
                <a:moveTo>
                  <a:pt x="245110" y="1244600"/>
                </a:moveTo>
                <a:lnTo>
                  <a:pt x="243814" y="1238250"/>
                </a:lnTo>
                <a:lnTo>
                  <a:pt x="243103" y="1234744"/>
                </a:lnTo>
                <a:lnTo>
                  <a:pt x="237642" y="1226667"/>
                </a:lnTo>
                <a:lnTo>
                  <a:pt x="229565" y="1221206"/>
                </a:lnTo>
                <a:lnTo>
                  <a:pt x="219710" y="1219200"/>
                </a:lnTo>
                <a:lnTo>
                  <a:pt x="209791" y="1221206"/>
                </a:lnTo>
                <a:lnTo>
                  <a:pt x="201714" y="1226667"/>
                </a:lnTo>
                <a:lnTo>
                  <a:pt x="196291" y="1234744"/>
                </a:lnTo>
                <a:lnTo>
                  <a:pt x="195580" y="1238250"/>
                </a:lnTo>
                <a:lnTo>
                  <a:pt x="49504" y="1238250"/>
                </a:lnTo>
                <a:lnTo>
                  <a:pt x="48793" y="1234744"/>
                </a:lnTo>
                <a:lnTo>
                  <a:pt x="43332" y="1226667"/>
                </a:lnTo>
                <a:lnTo>
                  <a:pt x="35255" y="1221206"/>
                </a:lnTo>
                <a:lnTo>
                  <a:pt x="25400" y="1219200"/>
                </a:lnTo>
                <a:lnTo>
                  <a:pt x="15532" y="1221206"/>
                </a:lnTo>
                <a:lnTo>
                  <a:pt x="7454" y="1226667"/>
                </a:lnTo>
                <a:lnTo>
                  <a:pt x="1993" y="1234744"/>
                </a:lnTo>
                <a:lnTo>
                  <a:pt x="0" y="1244600"/>
                </a:lnTo>
                <a:lnTo>
                  <a:pt x="1993" y="1254467"/>
                </a:lnTo>
                <a:lnTo>
                  <a:pt x="7454" y="1262545"/>
                </a:lnTo>
                <a:lnTo>
                  <a:pt x="15532" y="1268006"/>
                </a:lnTo>
                <a:lnTo>
                  <a:pt x="25400" y="1270000"/>
                </a:lnTo>
                <a:lnTo>
                  <a:pt x="35255" y="1268006"/>
                </a:lnTo>
                <a:lnTo>
                  <a:pt x="43332" y="1262545"/>
                </a:lnTo>
                <a:lnTo>
                  <a:pt x="48793" y="1254467"/>
                </a:lnTo>
                <a:lnTo>
                  <a:pt x="49504" y="1250950"/>
                </a:lnTo>
                <a:lnTo>
                  <a:pt x="195580" y="1250950"/>
                </a:lnTo>
                <a:lnTo>
                  <a:pt x="196291" y="1254467"/>
                </a:lnTo>
                <a:lnTo>
                  <a:pt x="201714" y="1262545"/>
                </a:lnTo>
                <a:lnTo>
                  <a:pt x="209791" y="1268006"/>
                </a:lnTo>
                <a:lnTo>
                  <a:pt x="219710" y="1270000"/>
                </a:lnTo>
                <a:lnTo>
                  <a:pt x="229565" y="1268006"/>
                </a:lnTo>
                <a:lnTo>
                  <a:pt x="237642" y="1262545"/>
                </a:lnTo>
                <a:lnTo>
                  <a:pt x="243103" y="1254467"/>
                </a:lnTo>
                <a:lnTo>
                  <a:pt x="243814" y="1250950"/>
                </a:lnTo>
                <a:lnTo>
                  <a:pt x="245110" y="1244600"/>
                </a:lnTo>
                <a:close/>
              </a:path>
              <a:path w="6343650" h="4491990" extrusionOk="0">
                <a:moveTo>
                  <a:pt x="1547241" y="4466336"/>
                </a:moveTo>
                <a:lnTo>
                  <a:pt x="1521841" y="4440936"/>
                </a:lnTo>
                <a:lnTo>
                  <a:pt x="1511973" y="4442942"/>
                </a:lnTo>
                <a:lnTo>
                  <a:pt x="1503895" y="4448403"/>
                </a:lnTo>
                <a:lnTo>
                  <a:pt x="1498434" y="4456481"/>
                </a:lnTo>
                <a:lnTo>
                  <a:pt x="1497723" y="4459986"/>
                </a:lnTo>
                <a:lnTo>
                  <a:pt x="49504" y="4459986"/>
                </a:lnTo>
                <a:lnTo>
                  <a:pt x="48793" y="4456481"/>
                </a:lnTo>
                <a:lnTo>
                  <a:pt x="43332" y="4448403"/>
                </a:lnTo>
                <a:lnTo>
                  <a:pt x="35255" y="4442942"/>
                </a:lnTo>
                <a:lnTo>
                  <a:pt x="25400" y="4440936"/>
                </a:lnTo>
                <a:lnTo>
                  <a:pt x="15532" y="4442942"/>
                </a:lnTo>
                <a:lnTo>
                  <a:pt x="7454" y="4448403"/>
                </a:lnTo>
                <a:lnTo>
                  <a:pt x="1993" y="4456481"/>
                </a:lnTo>
                <a:lnTo>
                  <a:pt x="0" y="4466336"/>
                </a:lnTo>
                <a:lnTo>
                  <a:pt x="1993" y="4476204"/>
                </a:lnTo>
                <a:lnTo>
                  <a:pt x="7454" y="4484281"/>
                </a:lnTo>
                <a:lnTo>
                  <a:pt x="15532" y="4489742"/>
                </a:lnTo>
                <a:lnTo>
                  <a:pt x="25400" y="4491736"/>
                </a:lnTo>
                <a:lnTo>
                  <a:pt x="35255" y="4489742"/>
                </a:lnTo>
                <a:lnTo>
                  <a:pt x="43332" y="4484281"/>
                </a:lnTo>
                <a:lnTo>
                  <a:pt x="48793" y="4476204"/>
                </a:lnTo>
                <a:lnTo>
                  <a:pt x="49504" y="4472686"/>
                </a:lnTo>
                <a:lnTo>
                  <a:pt x="1497723" y="4472686"/>
                </a:lnTo>
                <a:lnTo>
                  <a:pt x="1498434" y="4476204"/>
                </a:lnTo>
                <a:lnTo>
                  <a:pt x="1503895" y="4484281"/>
                </a:lnTo>
                <a:lnTo>
                  <a:pt x="1511973" y="4489742"/>
                </a:lnTo>
                <a:lnTo>
                  <a:pt x="1521841" y="4491736"/>
                </a:lnTo>
                <a:lnTo>
                  <a:pt x="1531747" y="4489742"/>
                </a:lnTo>
                <a:lnTo>
                  <a:pt x="1539824" y="4484281"/>
                </a:lnTo>
                <a:lnTo>
                  <a:pt x="1545247" y="4476204"/>
                </a:lnTo>
                <a:lnTo>
                  <a:pt x="1545958" y="4472686"/>
                </a:lnTo>
                <a:lnTo>
                  <a:pt x="1547241" y="4466336"/>
                </a:lnTo>
                <a:close/>
              </a:path>
              <a:path w="6343650" h="4491990" extrusionOk="0">
                <a:moveTo>
                  <a:pt x="1547241" y="3437636"/>
                </a:moveTo>
                <a:lnTo>
                  <a:pt x="1521841" y="3412236"/>
                </a:lnTo>
                <a:lnTo>
                  <a:pt x="1511973" y="3414242"/>
                </a:lnTo>
                <a:lnTo>
                  <a:pt x="1503895" y="3419703"/>
                </a:lnTo>
                <a:lnTo>
                  <a:pt x="1498434" y="3427780"/>
                </a:lnTo>
                <a:lnTo>
                  <a:pt x="1497723" y="3431286"/>
                </a:lnTo>
                <a:lnTo>
                  <a:pt x="49504" y="3431286"/>
                </a:lnTo>
                <a:lnTo>
                  <a:pt x="48793" y="3427780"/>
                </a:lnTo>
                <a:lnTo>
                  <a:pt x="43332" y="3419703"/>
                </a:lnTo>
                <a:lnTo>
                  <a:pt x="35255" y="3414242"/>
                </a:lnTo>
                <a:lnTo>
                  <a:pt x="25400" y="3412236"/>
                </a:lnTo>
                <a:lnTo>
                  <a:pt x="15532" y="3414242"/>
                </a:lnTo>
                <a:lnTo>
                  <a:pt x="7454" y="3419703"/>
                </a:lnTo>
                <a:lnTo>
                  <a:pt x="1993" y="3427780"/>
                </a:lnTo>
                <a:lnTo>
                  <a:pt x="0" y="3437636"/>
                </a:lnTo>
                <a:lnTo>
                  <a:pt x="1993" y="3447504"/>
                </a:lnTo>
                <a:lnTo>
                  <a:pt x="7454" y="3455581"/>
                </a:lnTo>
                <a:lnTo>
                  <a:pt x="15532" y="3461042"/>
                </a:lnTo>
                <a:lnTo>
                  <a:pt x="25400" y="3463036"/>
                </a:lnTo>
                <a:lnTo>
                  <a:pt x="35255" y="3461042"/>
                </a:lnTo>
                <a:lnTo>
                  <a:pt x="43332" y="3455581"/>
                </a:lnTo>
                <a:lnTo>
                  <a:pt x="48793" y="3447504"/>
                </a:lnTo>
                <a:lnTo>
                  <a:pt x="49504" y="3443986"/>
                </a:lnTo>
                <a:lnTo>
                  <a:pt x="1497723" y="3443986"/>
                </a:lnTo>
                <a:lnTo>
                  <a:pt x="1498434" y="3447504"/>
                </a:lnTo>
                <a:lnTo>
                  <a:pt x="1503895" y="3455581"/>
                </a:lnTo>
                <a:lnTo>
                  <a:pt x="1511973" y="3461042"/>
                </a:lnTo>
                <a:lnTo>
                  <a:pt x="1521841" y="3463036"/>
                </a:lnTo>
                <a:lnTo>
                  <a:pt x="1531747" y="3461042"/>
                </a:lnTo>
                <a:lnTo>
                  <a:pt x="1539824" y="3455581"/>
                </a:lnTo>
                <a:lnTo>
                  <a:pt x="1545247" y="3447504"/>
                </a:lnTo>
                <a:lnTo>
                  <a:pt x="1545958" y="3443986"/>
                </a:lnTo>
                <a:lnTo>
                  <a:pt x="1547241" y="3437636"/>
                </a:lnTo>
                <a:close/>
              </a:path>
              <a:path w="6343650" h="4491990" extrusionOk="0">
                <a:moveTo>
                  <a:pt x="2528062" y="103124"/>
                </a:moveTo>
                <a:lnTo>
                  <a:pt x="2502662" y="77724"/>
                </a:lnTo>
                <a:lnTo>
                  <a:pt x="2492794" y="79730"/>
                </a:lnTo>
                <a:lnTo>
                  <a:pt x="2484717" y="85191"/>
                </a:lnTo>
                <a:lnTo>
                  <a:pt x="2479256" y="93268"/>
                </a:lnTo>
                <a:lnTo>
                  <a:pt x="2478544" y="96774"/>
                </a:lnTo>
                <a:lnTo>
                  <a:pt x="54076" y="96774"/>
                </a:lnTo>
                <a:lnTo>
                  <a:pt x="53365" y="93268"/>
                </a:lnTo>
                <a:lnTo>
                  <a:pt x="47904" y="85191"/>
                </a:lnTo>
                <a:lnTo>
                  <a:pt x="39827" y="79730"/>
                </a:lnTo>
                <a:lnTo>
                  <a:pt x="29972" y="77724"/>
                </a:lnTo>
                <a:lnTo>
                  <a:pt x="20104" y="79730"/>
                </a:lnTo>
                <a:lnTo>
                  <a:pt x="12026" y="85191"/>
                </a:lnTo>
                <a:lnTo>
                  <a:pt x="6565" y="93268"/>
                </a:lnTo>
                <a:lnTo>
                  <a:pt x="4572" y="103124"/>
                </a:lnTo>
                <a:lnTo>
                  <a:pt x="6565" y="112991"/>
                </a:lnTo>
                <a:lnTo>
                  <a:pt x="12026" y="121069"/>
                </a:lnTo>
                <a:lnTo>
                  <a:pt x="20104" y="126530"/>
                </a:lnTo>
                <a:lnTo>
                  <a:pt x="29972" y="128524"/>
                </a:lnTo>
                <a:lnTo>
                  <a:pt x="39827" y="126530"/>
                </a:lnTo>
                <a:lnTo>
                  <a:pt x="47904" y="121069"/>
                </a:lnTo>
                <a:lnTo>
                  <a:pt x="53365" y="112991"/>
                </a:lnTo>
                <a:lnTo>
                  <a:pt x="54076" y="109474"/>
                </a:lnTo>
                <a:lnTo>
                  <a:pt x="2478544" y="109474"/>
                </a:lnTo>
                <a:lnTo>
                  <a:pt x="2479256" y="112991"/>
                </a:lnTo>
                <a:lnTo>
                  <a:pt x="2484717" y="121069"/>
                </a:lnTo>
                <a:lnTo>
                  <a:pt x="2492794" y="126530"/>
                </a:lnTo>
                <a:lnTo>
                  <a:pt x="2502662" y="128524"/>
                </a:lnTo>
                <a:lnTo>
                  <a:pt x="2512568" y="126530"/>
                </a:lnTo>
                <a:lnTo>
                  <a:pt x="2520645" y="121069"/>
                </a:lnTo>
                <a:lnTo>
                  <a:pt x="2526068" y="112991"/>
                </a:lnTo>
                <a:lnTo>
                  <a:pt x="2526779" y="109474"/>
                </a:lnTo>
                <a:lnTo>
                  <a:pt x="2528062" y="103124"/>
                </a:lnTo>
                <a:close/>
              </a:path>
              <a:path w="6343650" h="4491990" extrusionOk="0">
                <a:moveTo>
                  <a:pt x="6335776" y="1026668"/>
                </a:moveTo>
                <a:lnTo>
                  <a:pt x="6334480" y="1020318"/>
                </a:lnTo>
                <a:lnTo>
                  <a:pt x="6333769" y="1016812"/>
                </a:lnTo>
                <a:lnTo>
                  <a:pt x="6328308" y="1008735"/>
                </a:lnTo>
                <a:lnTo>
                  <a:pt x="6320231" y="1003274"/>
                </a:lnTo>
                <a:lnTo>
                  <a:pt x="6310376" y="1001268"/>
                </a:lnTo>
                <a:lnTo>
                  <a:pt x="6300508" y="1003274"/>
                </a:lnTo>
                <a:lnTo>
                  <a:pt x="6292431" y="1008735"/>
                </a:lnTo>
                <a:lnTo>
                  <a:pt x="6286970" y="1016812"/>
                </a:lnTo>
                <a:lnTo>
                  <a:pt x="6286258" y="1020318"/>
                </a:lnTo>
                <a:lnTo>
                  <a:pt x="5731167" y="1020318"/>
                </a:lnTo>
                <a:lnTo>
                  <a:pt x="5568264" y="546023"/>
                </a:lnTo>
                <a:lnTo>
                  <a:pt x="5571401" y="544182"/>
                </a:lnTo>
                <a:lnTo>
                  <a:pt x="5577256" y="536435"/>
                </a:lnTo>
                <a:lnTo>
                  <a:pt x="5579796" y="527050"/>
                </a:lnTo>
                <a:lnTo>
                  <a:pt x="5579288" y="523240"/>
                </a:lnTo>
                <a:lnTo>
                  <a:pt x="5578475" y="517017"/>
                </a:lnTo>
                <a:lnTo>
                  <a:pt x="5573369" y="508342"/>
                </a:lnTo>
                <a:lnTo>
                  <a:pt x="5565622" y="502475"/>
                </a:lnTo>
                <a:lnTo>
                  <a:pt x="5556237" y="499948"/>
                </a:lnTo>
                <a:lnTo>
                  <a:pt x="5546217" y="501269"/>
                </a:lnTo>
                <a:lnTo>
                  <a:pt x="5537530" y="506374"/>
                </a:lnTo>
                <a:lnTo>
                  <a:pt x="5531675" y="514121"/>
                </a:lnTo>
                <a:lnTo>
                  <a:pt x="5529135" y="523506"/>
                </a:lnTo>
                <a:lnTo>
                  <a:pt x="5530469" y="533527"/>
                </a:lnTo>
                <a:lnTo>
                  <a:pt x="5535561" y="542213"/>
                </a:lnTo>
                <a:lnTo>
                  <a:pt x="5543308" y="548068"/>
                </a:lnTo>
                <a:lnTo>
                  <a:pt x="5552694" y="550608"/>
                </a:lnTo>
                <a:lnTo>
                  <a:pt x="5556326" y="550125"/>
                </a:lnTo>
                <a:lnTo>
                  <a:pt x="5722112" y="1033018"/>
                </a:lnTo>
                <a:lnTo>
                  <a:pt x="6286258" y="1033018"/>
                </a:lnTo>
                <a:lnTo>
                  <a:pt x="6286970" y="1036535"/>
                </a:lnTo>
                <a:lnTo>
                  <a:pt x="6292431" y="1044613"/>
                </a:lnTo>
                <a:lnTo>
                  <a:pt x="6300508" y="1050074"/>
                </a:lnTo>
                <a:lnTo>
                  <a:pt x="6310376" y="1052068"/>
                </a:lnTo>
                <a:lnTo>
                  <a:pt x="6320231" y="1050074"/>
                </a:lnTo>
                <a:lnTo>
                  <a:pt x="6328308" y="1044613"/>
                </a:lnTo>
                <a:lnTo>
                  <a:pt x="6333769" y="1036535"/>
                </a:lnTo>
                <a:lnTo>
                  <a:pt x="6334480" y="1033018"/>
                </a:lnTo>
                <a:lnTo>
                  <a:pt x="6335776" y="1026668"/>
                </a:lnTo>
                <a:close/>
              </a:path>
              <a:path w="6343650" h="4491990" extrusionOk="0">
                <a:moveTo>
                  <a:pt x="6343396" y="25400"/>
                </a:moveTo>
                <a:lnTo>
                  <a:pt x="6342100" y="19050"/>
                </a:lnTo>
                <a:lnTo>
                  <a:pt x="6341389" y="15544"/>
                </a:lnTo>
                <a:lnTo>
                  <a:pt x="6335928" y="7467"/>
                </a:lnTo>
                <a:lnTo>
                  <a:pt x="6327851" y="2006"/>
                </a:lnTo>
                <a:lnTo>
                  <a:pt x="6317996" y="0"/>
                </a:lnTo>
                <a:lnTo>
                  <a:pt x="6308128" y="2006"/>
                </a:lnTo>
                <a:lnTo>
                  <a:pt x="6300051" y="7467"/>
                </a:lnTo>
                <a:lnTo>
                  <a:pt x="6294590" y="15544"/>
                </a:lnTo>
                <a:lnTo>
                  <a:pt x="6293878" y="19050"/>
                </a:lnTo>
                <a:lnTo>
                  <a:pt x="4623562" y="19050"/>
                </a:lnTo>
                <a:lnTo>
                  <a:pt x="4535094" y="202107"/>
                </a:lnTo>
                <a:lnTo>
                  <a:pt x="4531639" y="201218"/>
                </a:lnTo>
                <a:lnTo>
                  <a:pt x="4522000" y="202615"/>
                </a:lnTo>
                <a:lnTo>
                  <a:pt x="4513580" y="207518"/>
                </a:lnTo>
                <a:lnTo>
                  <a:pt x="4507484" y="215519"/>
                </a:lnTo>
                <a:lnTo>
                  <a:pt x="4504982" y="225272"/>
                </a:lnTo>
                <a:lnTo>
                  <a:pt x="4506379" y="234911"/>
                </a:lnTo>
                <a:lnTo>
                  <a:pt x="4511281" y="243332"/>
                </a:lnTo>
                <a:lnTo>
                  <a:pt x="4519295" y="249428"/>
                </a:lnTo>
                <a:lnTo>
                  <a:pt x="4529036" y="251929"/>
                </a:lnTo>
                <a:lnTo>
                  <a:pt x="4538675" y="250532"/>
                </a:lnTo>
                <a:lnTo>
                  <a:pt x="4547095" y="245630"/>
                </a:lnTo>
                <a:lnTo>
                  <a:pt x="4553204" y="237617"/>
                </a:lnTo>
                <a:lnTo>
                  <a:pt x="4555312" y="229362"/>
                </a:lnTo>
                <a:lnTo>
                  <a:pt x="4555693" y="227876"/>
                </a:lnTo>
                <a:lnTo>
                  <a:pt x="4554296" y="218236"/>
                </a:lnTo>
                <a:lnTo>
                  <a:pt x="4549394" y="209816"/>
                </a:lnTo>
                <a:lnTo>
                  <a:pt x="4546549" y="207657"/>
                </a:lnTo>
                <a:lnTo>
                  <a:pt x="4631614" y="31750"/>
                </a:lnTo>
                <a:lnTo>
                  <a:pt x="6293878" y="31750"/>
                </a:lnTo>
                <a:lnTo>
                  <a:pt x="6294590" y="35267"/>
                </a:lnTo>
                <a:lnTo>
                  <a:pt x="6300051" y="43345"/>
                </a:lnTo>
                <a:lnTo>
                  <a:pt x="6308128" y="48806"/>
                </a:lnTo>
                <a:lnTo>
                  <a:pt x="6317996" y="50800"/>
                </a:lnTo>
                <a:lnTo>
                  <a:pt x="6327851" y="48806"/>
                </a:lnTo>
                <a:lnTo>
                  <a:pt x="6335928" y="43345"/>
                </a:lnTo>
                <a:lnTo>
                  <a:pt x="6341389" y="35267"/>
                </a:lnTo>
                <a:lnTo>
                  <a:pt x="6342100" y="31750"/>
                </a:lnTo>
                <a:lnTo>
                  <a:pt x="6343396" y="25400"/>
                </a:lnTo>
                <a:close/>
              </a:path>
            </a:pathLst>
          </a:custGeom>
          <a:solidFill>
            <a:srgbClr val="C00000"/>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2CFAD7BA-ECCD-C12C-7B04-3E9A31FE6FF6}"/>
              </a:ext>
            </a:extLst>
          </p:cNvPr>
          <p:cNvGrpSpPr/>
          <p:nvPr/>
        </p:nvGrpSpPr>
        <p:grpSpPr>
          <a:xfrm>
            <a:off x="8962617" y="2696212"/>
            <a:ext cx="2926301" cy="3529837"/>
            <a:chOff x="9211219" y="2621194"/>
            <a:chExt cx="2578735" cy="4020820"/>
          </a:xfrm>
        </p:grpSpPr>
        <p:sp>
          <p:nvSpPr>
            <p:cNvPr id="37" name="Google Shape;183;p10">
              <a:extLst>
                <a:ext uri="{FF2B5EF4-FFF2-40B4-BE49-F238E27FC236}">
                  <a16:creationId xmlns:a16="http://schemas.microsoft.com/office/drawing/2014/main" id="{A7681686-0D60-A268-7246-235CF75460C2}"/>
                </a:ext>
              </a:extLst>
            </p:cNvPr>
            <p:cNvSpPr/>
            <p:nvPr/>
          </p:nvSpPr>
          <p:spPr>
            <a:xfrm>
              <a:off x="9211219" y="2621194"/>
              <a:ext cx="2578735" cy="4020820"/>
            </a:xfrm>
            <a:custGeom>
              <a:avLst/>
              <a:gdLst/>
              <a:ahLst/>
              <a:cxnLst/>
              <a:rect l="l" t="t" r="r" b="b"/>
              <a:pathLst>
                <a:path w="2578734" h="4020820" extrusionOk="0">
                  <a:moveTo>
                    <a:pt x="0" y="370713"/>
                  </a:moveTo>
                  <a:lnTo>
                    <a:pt x="1144524" y="370713"/>
                  </a:lnTo>
                  <a:lnTo>
                    <a:pt x="1238123" y="0"/>
                  </a:lnTo>
                  <a:lnTo>
                    <a:pt x="1359407" y="370713"/>
                  </a:lnTo>
                  <a:lnTo>
                    <a:pt x="2578607" y="370713"/>
                  </a:lnTo>
                  <a:lnTo>
                    <a:pt x="2578607" y="979043"/>
                  </a:lnTo>
                  <a:lnTo>
                    <a:pt x="2578607" y="1891411"/>
                  </a:lnTo>
                  <a:lnTo>
                    <a:pt x="2578607" y="4020312"/>
                  </a:lnTo>
                  <a:lnTo>
                    <a:pt x="1074420" y="4020312"/>
                  </a:lnTo>
                  <a:lnTo>
                    <a:pt x="429768" y="4020312"/>
                  </a:lnTo>
                  <a:lnTo>
                    <a:pt x="0" y="4020312"/>
                  </a:lnTo>
                  <a:lnTo>
                    <a:pt x="0" y="1891411"/>
                  </a:lnTo>
                  <a:lnTo>
                    <a:pt x="0" y="979043"/>
                  </a:lnTo>
                  <a:lnTo>
                    <a:pt x="0" y="370713"/>
                  </a:lnTo>
                  <a:close/>
                </a:path>
              </a:pathLst>
            </a:custGeom>
            <a:noFill/>
            <a:ln w="952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38" name="Google Shape;184;p10">
              <a:extLst>
                <a:ext uri="{FF2B5EF4-FFF2-40B4-BE49-F238E27FC236}">
                  <a16:creationId xmlns:a16="http://schemas.microsoft.com/office/drawing/2014/main" id="{A3BBB1BB-7129-C898-3028-1C1289696B6C}"/>
                </a:ext>
              </a:extLst>
            </p:cNvPr>
            <p:cNvPicPr preferRelativeResize="0"/>
            <p:nvPr/>
          </p:nvPicPr>
          <p:blipFill rotWithShape="1">
            <a:blip r:embed="rId4">
              <a:alphaModFix/>
            </a:blip>
            <a:srcRect/>
            <a:stretch/>
          </p:blipFill>
          <p:spPr>
            <a:xfrm>
              <a:off x="9249319" y="3296326"/>
              <a:ext cx="2516124" cy="3262884"/>
            </a:xfrm>
            <a:prstGeom prst="rect">
              <a:avLst/>
            </a:prstGeom>
            <a:noFill/>
            <a:ln>
              <a:noFill/>
            </a:ln>
          </p:spPr>
        </p:pic>
        <p:sp>
          <p:nvSpPr>
            <p:cNvPr id="39" name="Google Shape;185;p10">
              <a:extLst>
                <a:ext uri="{FF2B5EF4-FFF2-40B4-BE49-F238E27FC236}">
                  <a16:creationId xmlns:a16="http://schemas.microsoft.com/office/drawing/2014/main" id="{05E5B808-2CCA-CFC2-7678-D3E31DBBA035}"/>
                </a:ext>
              </a:extLst>
            </p:cNvPr>
            <p:cNvSpPr txBox="1"/>
            <p:nvPr/>
          </p:nvSpPr>
          <p:spPr>
            <a:xfrm>
              <a:off x="9322598" y="3089443"/>
              <a:ext cx="1718945" cy="201570"/>
            </a:xfrm>
            <a:prstGeom prst="rect">
              <a:avLst/>
            </a:prstGeom>
            <a:noFill/>
            <a:ln>
              <a:noFill/>
            </a:ln>
          </p:spPr>
          <p:txBody>
            <a:bodyPr spcFirstLastPara="1" wrap="square" lIns="0" tIns="152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スタートガイドONの時</a:t>
              </a: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grpSp>
      <p:sp>
        <p:nvSpPr>
          <p:cNvPr id="52" name="Google Shape;163;p10">
            <a:extLst>
              <a:ext uri="{FF2B5EF4-FFF2-40B4-BE49-F238E27FC236}">
                <a16:creationId xmlns:a16="http://schemas.microsoft.com/office/drawing/2014/main" id="{44938636-6CC2-43F6-2189-0A463D85FEB6}"/>
              </a:ext>
            </a:extLst>
          </p:cNvPr>
          <p:cNvSpPr/>
          <p:nvPr/>
        </p:nvSpPr>
        <p:spPr>
          <a:xfrm>
            <a:off x="4864509" y="1052053"/>
            <a:ext cx="1010997" cy="173632"/>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3" name="Google Shape;163;p10">
            <a:extLst>
              <a:ext uri="{FF2B5EF4-FFF2-40B4-BE49-F238E27FC236}">
                <a16:creationId xmlns:a16="http://schemas.microsoft.com/office/drawing/2014/main" id="{0EBE2957-C094-CA5A-201F-3C4E03683A0C}"/>
              </a:ext>
            </a:extLst>
          </p:cNvPr>
          <p:cNvSpPr/>
          <p:nvPr/>
        </p:nvSpPr>
        <p:spPr>
          <a:xfrm>
            <a:off x="4131692" y="1314389"/>
            <a:ext cx="3407244" cy="597696"/>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4" name="Google Shape;163;p10">
            <a:extLst>
              <a:ext uri="{FF2B5EF4-FFF2-40B4-BE49-F238E27FC236}">
                <a16:creationId xmlns:a16="http://schemas.microsoft.com/office/drawing/2014/main" id="{61B8A610-8E47-AF4E-1845-E6A5B465BEF2}"/>
              </a:ext>
            </a:extLst>
          </p:cNvPr>
          <p:cNvSpPr/>
          <p:nvPr/>
        </p:nvSpPr>
        <p:spPr>
          <a:xfrm>
            <a:off x="7605801" y="1309531"/>
            <a:ext cx="1207536" cy="227983"/>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5" name="Google Shape;176;p10">
            <a:extLst>
              <a:ext uri="{FF2B5EF4-FFF2-40B4-BE49-F238E27FC236}">
                <a16:creationId xmlns:a16="http://schemas.microsoft.com/office/drawing/2014/main" id="{D971CA9F-5C6F-EC35-58C1-C4B312AC1FDF}"/>
              </a:ext>
            </a:extLst>
          </p:cNvPr>
          <p:cNvSpPr/>
          <p:nvPr/>
        </p:nvSpPr>
        <p:spPr>
          <a:xfrm>
            <a:off x="322360" y="4014311"/>
            <a:ext cx="2322108" cy="923326"/>
          </a:xfrm>
          <a:custGeom>
            <a:avLst/>
            <a:gdLst/>
            <a:ahLst/>
            <a:cxnLst/>
            <a:rect l="l" t="t" r="r" b="b"/>
            <a:pathLst>
              <a:path w="1637030" h="640079" extrusionOk="0">
                <a:moveTo>
                  <a:pt x="0" y="29209"/>
                </a:moveTo>
                <a:lnTo>
                  <a:pt x="2298" y="17841"/>
                </a:lnTo>
                <a:lnTo>
                  <a:pt x="8565" y="8556"/>
                </a:lnTo>
                <a:lnTo>
                  <a:pt x="17861" y="2295"/>
                </a:lnTo>
                <a:lnTo>
                  <a:pt x="29245" y="0"/>
                </a:lnTo>
                <a:lnTo>
                  <a:pt x="1607565" y="0"/>
                </a:lnTo>
                <a:lnTo>
                  <a:pt x="1618934" y="2295"/>
                </a:lnTo>
                <a:lnTo>
                  <a:pt x="1628219" y="8556"/>
                </a:lnTo>
                <a:lnTo>
                  <a:pt x="1634480" y="17841"/>
                </a:lnTo>
                <a:lnTo>
                  <a:pt x="1636776" y="29209"/>
                </a:lnTo>
                <a:lnTo>
                  <a:pt x="1636776" y="610869"/>
                </a:lnTo>
                <a:lnTo>
                  <a:pt x="1634480" y="622238"/>
                </a:lnTo>
                <a:lnTo>
                  <a:pt x="1628219" y="631523"/>
                </a:lnTo>
                <a:lnTo>
                  <a:pt x="1618934" y="637784"/>
                </a:lnTo>
                <a:lnTo>
                  <a:pt x="1607565" y="640080"/>
                </a:lnTo>
                <a:lnTo>
                  <a:pt x="29245" y="640080"/>
                </a:lnTo>
                <a:lnTo>
                  <a:pt x="17861" y="637784"/>
                </a:lnTo>
                <a:lnTo>
                  <a:pt x="8565" y="631523"/>
                </a:lnTo>
                <a:lnTo>
                  <a:pt x="2298" y="622238"/>
                </a:lnTo>
                <a:lnTo>
                  <a:pt x="0" y="610869"/>
                </a:lnTo>
                <a:lnTo>
                  <a:pt x="0" y="29209"/>
                </a:lnTo>
                <a:close/>
              </a:path>
            </a:pathLst>
          </a:custGeom>
          <a:noFill/>
          <a:ln w="12175" cap="flat" cmpd="sng">
            <a:solidFill>
              <a:schemeClr val="tx1">
                <a:lumMod val="85000"/>
                <a:lumOff val="15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6" name="Google Shape;177;p10">
            <a:extLst>
              <a:ext uri="{FF2B5EF4-FFF2-40B4-BE49-F238E27FC236}">
                <a16:creationId xmlns:a16="http://schemas.microsoft.com/office/drawing/2014/main" id="{7F23DE15-1E3A-5E30-7BED-1BB9B4DD4087}"/>
              </a:ext>
            </a:extLst>
          </p:cNvPr>
          <p:cNvSpPr txBox="1"/>
          <p:nvPr/>
        </p:nvSpPr>
        <p:spPr>
          <a:xfrm>
            <a:off x="361453" y="4025287"/>
            <a:ext cx="2189107" cy="406516"/>
          </a:xfrm>
          <a:prstGeom prst="rect">
            <a:avLst/>
          </a:prstGeom>
          <a:noFill/>
          <a:ln>
            <a:noFill/>
          </a:ln>
        </p:spPr>
        <p:txBody>
          <a:bodyPr spcFirstLastPara="1" wrap="square" lIns="0" tIns="36825" rIns="0" bIns="0" anchor="t" anchorCtr="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rPr>
              <a:t>発行先管理</a:t>
            </a:r>
            <a:endParaRPr kumimoji="1"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Arial"/>
              <a:sym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発行先</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rPr>
              <a:t>の管理画面</a:t>
            </a:r>
            <a:endParaRPr kumimoji="1"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7" name="Google Shape;163;p10">
            <a:extLst>
              <a:ext uri="{FF2B5EF4-FFF2-40B4-BE49-F238E27FC236}">
                <a16:creationId xmlns:a16="http://schemas.microsoft.com/office/drawing/2014/main" id="{11179009-BBB0-58D7-EEB5-D3E3B0EEB58E}"/>
              </a:ext>
            </a:extLst>
          </p:cNvPr>
          <p:cNvSpPr/>
          <p:nvPr/>
        </p:nvSpPr>
        <p:spPr>
          <a:xfrm>
            <a:off x="4107737" y="5249169"/>
            <a:ext cx="3407244" cy="597696"/>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8" name="Google Shape;163;p10">
            <a:extLst>
              <a:ext uri="{FF2B5EF4-FFF2-40B4-BE49-F238E27FC236}">
                <a16:creationId xmlns:a16="http://schemas.microsoft.com/office/drawing/2014/main" id="{055B1533-4B7B-D087-4256-5EC625637417}"/>
              </a:ext>
            </a:extLst>
          </p:cNvPr>
          <p:cNvSpPr/>
          <p:nvPr/>
        </p:nvSpPr>
        <p:spPr>
          <a:xfrm>
            <a:off x="4131692" y="3028586"/>
            <a:ext cx="3407244" cy="1917330"/>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Google Shape;163;p10">
            <a:extLst>
              <a:ext uri="{FF2B5EF4-FFF2-40B4-BE49-F238E27FC236}">
                <a16:creationId xmlns:a16="http://schemas.microsoft.com/office/drawing/2014/main" id="{885AE7E4-87CC-C9B9-BBBE-13EDF953B351}"/>
              </a:ext>
            </a:extLst>
          </p:cNvPr>
          <p:cNvSpPr/>
          <p:nvPr/>
        </p:nvSpPr>
        <p:spPr>
          <a:xfrm>
            <a:off x="2840949" y="2988142"/>
            <a:ext cx="1137285" cy="440858"/>
          </a:xfrm>
          <a:custGeom>
            <a:avLst/>
            <a:gdLst/>
            <a:ahLst/>
            <a:cxnLst/>
            <a:rect l="l" t="t" r="r" b="b"/>
            <a:pathLst>
              <a:path w="1137285" h="722630" extrusionOk="0">
                <a:moveTo>
                  <a:pt x="0" y="722376"/>
                </a:moveTo>
                <a:lnTo>
                  <a:pt x="1136903" y="722376"/>
                </a:lnTo>
                <a:lnTo>
                  <a:pt x="1136903" y="0"/>
                </a:lnTo>
                <a:lnTo>
                  <a:pt x="0" y="0"/>
                </a:lnTo>
                <a:lnTo>
                  <a:pt x="0" y="722376"/>
                </a:lnTo>
                <a:close/>
              </a:path>
            </a:pathLst>
          </a:custGeom>
          <a:noFill/>
          <a:ln w="1980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991274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45B214B-2827-417F-AAD3-0B36C4717410}" vid="{F3177F42-1D9E-41C0-878D-79D532828771}"/>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05F2E83AC10F5545AF43196E4B58BA0A" ma:contentTypeVersion="2" ma:contentTypeDescription="新しいドキュメントを作成します。" ma:contentTypeScope="" ma:versionID="709a61bc108e586c2d2f7b9a2f2242b7">
  <xsd:schema xmlns:xsd="http://www.w3.org/2001/XMLSchema" xmlns:xs="http://www.w3.org/2001/XMLSchema" xmlns:p="http://schemas.microsoft.com/office/2006/metadata/properties" xmlns:ns3="c36f1df1-ada7-4ecd-bb77-7e381b5e40e4" targetNamespace="http://schemas.microsoft.com/office/2006/metadata/properties" ma:root="true" ma:fieldsID="26577029c8f36941dc492218a91c9814" ns3:_="">
    <xsd:import namespace="c36f1df1-ada7-4ecd-bb77-7e381b5e40e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6f1df1-ada7-4ecd-bb77-7e381b5e4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78BB43-FE96-4787-AF11-90F9C31FB8E5}">
  <ds:schemaRefs>
    <ds:schemaRef ds:uri="http://schemas.microsoft.com/sharepoint/v3/contenttype/forms"/>
  </ds:schemaRefs>
</ds:datastoreItem>
</file>

<file path=customXml/itemProps2.xml><?xml version="1.0" encoding="utf-8"?>
<ds:datastoreItem xmlns:ds="http://schemas.openxmlformats.org/officeDocument/2006/customXml" ds:itemID="{B05E9E90-B827-4361-B298-1F16DFC4594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36f1df1-ada7-4ecd-bb77-7e381b5e40e4"/>
    <ds:schemaRef ds:uri="http://www.w3.org/XML/1998/namespace"/>
    <ds:schemaRef ds:uri="http://purl.org/dc/dcmitype/"/>
  </ds:schemaRefs>
</ds:datastoreItem>
</file>

<file path=customXml/itemProps3.xml><?xml version="1.0" encoding="utf-8"?>
<ds:datastoreItem xmlns:ds="http://schemas.openxmlformats.org/officeDocument/2006/customXml" ds:itemID="{7D09C4EF-CB10-4588-8FD4-CB50CD59C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6f1df1-ada7-4ecd-bb77-7e381b5e4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76112</TotalTime>
  <Words>3297</Words>
  <Application>Microsoft Office PowerPoint</Application>
  <PresentationFormat>ワイド画面</PresentationFormat>
  <Paragraphs>520</Paragraphs>
  <Slides>33</Slides>
  <Notes>26</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33</vt:i4>
      </vt:variant>
    </vt:vector>
  </HeadingPairs>
  <TitlesOfParts>
    <vt:vector size="46" baseType="lpstr">
      <vt:lpstr>BIZ UDPゴシック</vt:lpstr>
      <vt:lpstr>BIZ UDP明朝 Medium</vt:lpstr>
      <vt:lpstr>Meiryo UI</vt:lpstr>
      <vt:lpstr>Noto Sans JP</vt:lpstr>
      <vt:lpstr>Noto Sans JP Thin</vt:lpstr>
      <vt:lpstr>游ゴシック</vt:lpstr>
      <vt:lpstr>Arial</vt:lpstr>
      <vt:lpstr>Calibri</vt:lpstr>
      <vt:lpstr>Cambria</vt:lpstr>
      <vt:lpstr>Noto Sans</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和弥</dc:creator>
  <cp:lastModifiedBy>熊川 純平</cp:lastModifiedBy>
  <cp:revision>546</cp:revision>
  <cp:lastPrinted>2023-10-24T05:14:17Z</cp:lastPrinted>
  <dcterms:created xsi:type="dcterms:W3CDTF">2022-11-25T04:22:47Z</dcterms:created>
  <dcterms:modified xsi:type="dcterms:W3CDTF">2025-12-07T23:29:56Z</dcterms:modified>
</cp:coreProperties>
</file>