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72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0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5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notesMaster" Target="notesMasters/notesMaster1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1"/>
            <a:ext cx="2918622" cy="494812"/>
          </a:xfrm>
          <a:prstGeom prst="rect">
            <a:avLst/>
          </a:prstGeom>
        </p:spPr>
        <p:txBody>
          <a:bodyPr vert="horz" lIns="90521" tIns="45262" rIns="90521" bIns="4526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80" y="1"/>
            <a:ext cx="2918622" cy="494812"/>
          </a:xfrm>
          <a:prstGeom prst="rect">
            <a:avLst/>
          </a:prstGeom>
        </p:spPr>
        <p:txBody>
          <a:bodyPr vert="horz" lIns="90521" tIns="45262" rIns="90521" bIns="45262" rtlCol="0"/>
          <a:lstStyle>
            <a:lvl1pPr algn="r">
              <a:defRPr sz="1200"/>
            </a:lvl1pPr>
          </a:lstStyle>
          <a:p>
            <a:fld id="{8DEC33EE-B15F-4C18-A747-B8455AFA96F3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21" tIns="45262" rIns="90521" bIns="4526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8004"/>
            <a:ext cx="5387982" cy="3884437"/>
          </a:xfrm>
          <a:prstGeom prst="rect">
            <a:avLst/>
          </a:prstGeom>
        </p:spPr>
        <p:txBody>
          <a:bodyPr vert="horz" lIns="90521" tIns="45262" rIns="90521" bIns="4526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371509"/>
            <a:ext cx="2918622" cy="494812"/>
          </a:xfrm>
          <a:prstGeom prst="rect">
            <a:avLst/>
          </a:prstGeom>
        </p:spPr>
        <p:txBody>
          <a:bodyPr vert="horz" lIns="90521" tIns="45262" rIns="90521" bIns="4526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80" y="9371509"/>
            <a:ext cx="2918622" cy="494812"/>
          </a:xfrm>
          <a:prstGeom prst="rect">
            <a:avLst/>
          </a:prstGeom>
        </p:spPr>
        <p:txBody>
          <a:bodyPr vert="horz" lIns="90521" tIns="45262" rIns="90521" bIns="45262" rtlCol="0" anchor="b"/>
          <a:lstStyle>
            <a:lvl1pPr algn="r">
              <a:defRPr sz="1200"/>
            </a:lvl1pPr>
          </a:lstStyle>
          <a:p>
            <a:fld id="{3BA49C75-D5B9-4C2B-8214-651AF7460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93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78E0A73-8E26-4C39-9F72-61F8E8EABF55}"/>
              </a:ext>
            </a:extLst>
          </p:cNvPr>
          <p:cNvSpPr/>
          <p:nvPr userDrawn="1"/>
        </p:nvSpPr>
        <p:spPr>
          <a:xfrm>
            <a:off x="60959" y="927100"/>
            <a:ext cx="9784495" cy="5864225"/>
          </a:xfrm>
          <a:prstGeom prst="rect">
            <a:avLst/>
          </a:prstGeom>
          <a:solidFill>
            <a:schemeClr val="bg1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9376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AFEF0-307A-43FB-B5AF-AC6DB657226C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72400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0712-07A3-41AD-A578-7A0C9FC8F99A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2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11B07-2FEF-4AD2-88F4-9AF84C9E24E2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85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5376-94BD-4446-87F7-243C82CDE5E5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4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0FDA-EED9-4537-B3F1-1EE40A8836CC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28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7541-B417-4BD0-9662-88B52F4979F7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76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9BB3-A98C-48A0-B574-AD6288A9B2D3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1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CE1D-5552-4605-B498-35780BDD5277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60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AFEF0-307A-43FB-B5AF-AC6DB657226C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28096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C94-52E1-45B9-8DD4-B3ACFB775535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256240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"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AFEF0-307A-43FB-B5AF-AC6DB657226C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84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1.xml" />
  <Relationship Id="rId4" Type="http://schemas.openxmlformats.org/officeDocument/2006/relationships/image" Target="../media/image3.pn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正方形/長方形 83"/>
          <p:cNvSpPr/>
          <p:nvPr/>
        </p:nvSpPr>
        <p:spPr>
          <a:xfrm>
            <a:off x="493622" y="2040658"/>
            <a:ext cx="9119804" cy="11541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窓が 開けられない 狭い ところ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 たくさん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集まる ところ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人と人が 近くで 話をするところ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29F3DD9-9600-41F5-9A08-83DD9E4D8BC9}"/>
              </a:ext>
            </a:extLst>
          </p:cNvPr>
          <p:cNvSpPr txBox="1"/>
          <p:nvPr/>
        </p:nvSpPr>
        <p:spPr>
          <a:xfrm>
            <a:off x="287479" y="4917303"/>
            <a:ext cx="9065416" cy="124264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 </a:t>
            </a:r>
            <a:r>
              <a:rPr lang="ja-JP" altLang="en-US" sz="2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大人</a:t>
            </a:r>
            <a:r>
              <a:rPr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も 子どもも</a:t>
            </a:r>
            <a:r>
              <a:rPr lang="ja-JP" altLang="en-US" sz="2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なるべく</a:t>
            </a:r>
            <a:r>
              <a:rPr lang="ja-JP" altLang="en-US" sz="2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早く </a:t>
            </a:r>
            <a:r>
              <a:rPr lang="ja-JP" altLang="en-US" sz="26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コロナウイルス</a:t>
            </a:r>
            <a:r>
              <a:rPr lang="ja-JP" altLang="en-US" sz="26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 </a:t>
            </a:r>
            <a:endParaRPr lang="en-US" altLang="ja-JP" sz="2600" b="1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6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26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ワクチン</a:t>
            </a:r>
            <a:r>
              <a:rPr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 打つ</a:t>
            </a:r>
            <a:endParaRPr lang="en-US" altLang="ja-JP" sz="2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D29F3DD9-9600-41F5-9A08-83DD9E4D8BC9}"/>
              </a:ext>
            </a:extLst>
          </p:cNvPr>
          <p:cNvSpPr txBox="1"/>
          <p:nvPr/>
        </p:nvSpPr>
        <p:spPr>
          <a:xfrm>
            <a:off x="250830" y="1398023"/>
            <a:ext cx="7520763" cy="6052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4000"/>
              </a:lnSpc>
            </a:pP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 次の 場所には 行かない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 bwMode="white">
          <a:xfrm>
            <a:off x="3118522" y="10388"/>
            <a:ext cx="1061254" cy="2616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びょうき</a:t>
            </a:r>
          </a:p>
        </p:txBody>
      </p:sp>
      <p:sp>
        <p:nvSpPr>
          <p:cNvPr id="11" name="テキスト ボックス 10"/>
          <p:cNvSpPr txBox="1"/>
          <p:nvPr/>
        </p:nvSpPr>
        <p:spPr bwMode="white">
          <a:xfrm>
            <a:off x="4158612" y="-6490"/>
            <a:ext cx="1061254" cy="2616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ひろ</a:t>
            </a:r>
          </a:p>
        </p:txBody>
      </p:sp>
      <p:sp>
        <p:nvSpPr>
          <p:cNvPr id="12" name="テキスト ボックス 11"/>
          <p:cNvSpPr txBox="1"/>
          <p:nvPr/>
        </p:nvSpPr>
        <p:spPr bwMode="white">
          <a:xfrm>
            <a:off x="6473721" y="10388"/>
            <a:ext cx="1061254" cy="2616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おおさか</a:t>
            </a:r>
            <a:r>
              <a:rPr lang="ja-JP" altLang="en-US" sz="11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ふ</a:t>
            </a: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 bwMode="white">
          <a:xfrm>
            <a:off x="8580164" y="-1254"/>
            <a:ext cx="1061254" cy="2616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ねが</a:t>
            </a:r>
          </a:p>
        </p:txBody>
      </p:sp>
      <p:sp>
        <p:nvSpPr>
          <p:cNvPr id="69" name="テキスト ボックス 68"/>
          <p:cNvSpPr txBox="1"/>
          <p:nvPr/>
        </p:nvSpPr>
        <p:spPr bwMode="white">
          <a:xfrm>
            <a:off x="637368" y="10893"/>
            <a:ext cx="2284999" cy="2616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    ろ    な    う    い    る   す </a:t>
            </a:r>
          </a:p>
        </p:txBody>
      </p:sp>
      <p:sp>
        <p:nvSpPr>
          <p:cNvPr id="6" name="テキスト ボックス 5"/>
          <p:cNvSpPr txBox="1"/>
          <p:nvPr/>
        </p:nvSpPr>
        <p:spPr bwMode="white">
          <a:xfrm>
            <a:off x="250830" y="153974"/>
            <a:ext cx="9502771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コロナウイルスの 病気を 広げないための 大阪府からの お願い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7732B11-2972-4830-9375-690A99F6E45F}"/>
              </a:ext>
            </a:extLst>
          </p:cNvPr>
          <p:cNvSpPr txBox="1"/>
          <p:nvPr/>
        </p:nvSpPr>
        <p:spPr>
          <a:xfrm>
            <a:off x="3227551" y="1259523"/>
            <a:ext cx="862269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endParaRPr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F7732B11-2972-4830-9375-690A99F6E45F}"/>
              </a:ext>
            </a:extLst>
          </p:cNvPr>
          <p:cNvSpPr txBox="1"/>
          <p:nvPr/>
        </p:nvSpPr>
        <p:spPr>
          <a:xfrm>
            <a:off x="773519" y="1251526"/>
            <a:ext cx="862269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つぎ</a:t>
            </a: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F7732B11-2972-4830-9375-690A99F6E45F}"/>
              </a:ext>
            </a:extLst>
          </p:cNvPr>
          <p:cNvSpPr txBox="1"/>
          <p:nvPr/>
        </p:nvSpPr>
        <p:spPr>
          <a:xfrm>
            <a:off x="1682263" y="1253332"/>
            <a:ext cx="862269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ばしょ</a:t>
            </a: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7451960" y="1971504"/>
            <a:ext cx="73364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537293" y="2531785"/>
            <a:ext cx="73364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ひと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3146112" y="1971504"/>
            <a:ext cx="73364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せま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278033" y="1975328"/>
            <a:ext cx="73364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19005" y="1967766"/>
            <a:ext cx="73364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まど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841207" y="2515973"/>
            <a:ext cx="63048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はなし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866943" y="2530050"/>
            <a:ext cx="4620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ち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</a:t>
            </a: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133297" y="2511978"/>
            <a:ext cx="466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ひ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5419689" y="1971504"/>
            <a:ext cx="5737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ひ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</a:p>
        </p:txBody>
      </p:sp>
      <p:sp>
        <p:nvSpPr>
          <p:cNvPr id="96" name="テキスト ボックス 95"/>
          <p:cNvSpPr txBox="1"/>
          <p:nvPr/>
        </p:nvSpPr>
        <p:spPr bwMode="white">
          <a:xfrm>
            <a:off x="1496036" y="610493"/>
            <a:ext cx="88902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sz="20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0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0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20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日まで</a:t>
            </a:r>
            <a:r>
              <a:rPr lang="ja-JP" altLang="en-US" sz="20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みなさんに 次のことを お願いします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 bwMode="white">
          <a:xfrm>
            <a:off x="4930083" y="458706"/>
            <a:ext cx="1011087" cy="2616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つぎ</a:t>
            </a:r>
          </a:p>
        </p:txBody>
      </p:sp>
      <p:sp>
        <p:nvSpPr>
          <p:cNvPr id="98" name="テキスト ボックス 97"/>
          <p:cNvSpPr txBox="1"/>
          <p:nvPr/>
        </p:nvSpPr>
        <p:spPr bwMode="white">
          <a:xfrm>
            <a:off x="6559864" y="457470"/>
            <a:ext cx="1011087" cy="2616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ねが</a:t>
            </a: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D29F3DD9-9600-41F5-9A08-83DD9E4D8BC9}"/>
              </a:ext>
            </a:extLst>
          </p:cNvPr>
          <p:cNvSpPr txBox="1"/>
          <p:nvPr/>
        </p:nvSpPr>
        <p:spPr>
          <a:xfrm>
            <a:off x="246008" y="3649722"/>
            <a:ext cx="2872513" cy="6052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4000"/>
              </a:lnSpc>
            </a:pP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  手を 洗う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F7732B11-2972-4830-9375-690A99F6E45F}"/>
              </a:ext>
            </a:extLst>
          </p:cNvPr>
          <p:cNvSpPr txBox="1"/>
          <p:nvPr/>
        </p:nvSpPr>
        <p:spPr>
          <a:xfrm>
            <a:off x="1682264" y="3502504"/>
            <a:ext cx="862269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あら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7732B11-2972-4830-9375-690A99F6E45F}"/>
              </a:ext>
            </a:extLst>
          </p:cNvPr>
          <p:cNvSpPr txBox="1"/>
          <p:nvPr/>
        </p:nvSpPr>
        <p:spPr>
          <a:xfrm>
            <a:off x="2565008" y="5413304"/>
            <a:ext cx="591442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う</a:t>
            </a:r>
            <a:endParaRPr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F7732B11-2972-4830-9375-690A99F6E45F}"/>
              </a:ext>
            </a:extLst>
          </p:cNvPr>
          <p:cNvSpPr txBox="1"/>
          <p:nvPr/>
        </p:nvSpPr>
        <p:spPr>
          <a:xfrm>
            <a:off x="5866061" y="4856856"/>
            <a:ext cx="1376111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ころなう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いるす</a:t>
            </a:r>
            <a:endParaRPr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F7732B11-2972-4830-9375-690A99F6E45F}"/>
              </a:ext>
            </a:extLst>
          </p:cNvPr>
          <p:cNvSpPr txBox="1"/>
          <p:nvPr/>
        </p:nvSpPr>
        <p:spPr>
          <a:xfrm>
            <a:off x="4736614" y="4835050"/>
            <a:ext cx="899329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はや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F7732B11-2972-4830-9375-690A99F6E45F}"/>
              </a:ext>
            </a:extLst>
          </p:cNvPr>
          <p:cNvSpPr txBox="1"/>
          <p:nvPr/>
        </p:nvSpPr>
        <p:spPr>
          <a:xfrm>
            <a:off x="1961400" y="4837918"/>
            <a:ext cx="899329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</a:t>
            </a:r>
            <a:endParaRPr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7732B11-2972-4830-9375-690A99F6E45F}"/>
              </a:ext>
            </a:extLst>
          </p:cNvPr>
          <p:cNvSpPr txBox="1"/>
          <p:nvPr/>
        </p:nvSpPr>
        <p:spPr>
          <a:xfrm>
            <a:off x="773519" y="4837477"/>
            <a:ext cx="899329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おとな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F7732B11-2972-4830-9375-690A99F6E45F}"/>
              </a:ext>
            </a:extLst>
          </p:cNvPr>
          <p:cNvSpPr txBox="1"/>
          <p:nvPr/>
        </p:nvSpPr>
        <p:spPr>
          <a:xfrm>
            <a:off x="1151452" y="5413304"/>
            <a:ext cx="942235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わく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ちん</a:t>
            </a:r>
          </a:p>
        </p:txBody>
      </p:sp>
      <p:pic>
        <p:nvPicPr>
          <p:cNvPr id="1026" name="Picture 2" descr="https://1.bp.blogspot.com/-DWPlkXZ0YqA/YCHmExR57sI/AAAAAAABdYw/bvXiCeEQjrgAD6W9L1Ykemn_xYGijCkGACNcBGAsYHQ/s854/medical_yobou_chuusya_mask_man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10594" y="5312267"/>
            <a:ext cx="1443007" cy="1443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図 114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7791" y="2739938"/>
            <a:ext cx="1730157" cy="1380826"/>
          </a:xfrm>
          <a:prstGeom prst="rect">
            <a:avLst/>
          </a:prstGeom>
        </p:spPr>
      </p:pic>
      <p:pic>
        <p:nvPicPr>
          <p:cNvPr id="117" name="図 116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9051" y="3400023"/>
            <a:ext cx="785005" cy="1212702"/>
          </a:xfrm>
          <a:prstGeom prst="rect">
            <a:avLst/>
          </a:prstGeom>
        </p:spPr>
      </p:pic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F7732B11-2972-4830-9375-690A99F6E45F}"/>
              </a:ext>
            </a:extLst>
          </p:cNvPr>
          <p:cNvSpPr txBox="1"/>
          <p:nvPr/>
        </p:nvSpPr>
        <p:spPr>
          <a:xfrm>
            <a:off x="934260" y="3515003"/>
            <a:ext cx="796437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て</a:t>
            </a:r>
            <a:endParaRPr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012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