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99"/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C24F-9B42-4FD9-9337-9F0C14525D95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7924-9FBB-4B9F-8292-B7BE116EDB9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3CF38-2DEE-4D2D-87B5-EEB14F4D48F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9BDD-62FF-441C-AAB9-7CD36021C1D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55A5-C249-49E9-8788-A8785A07A21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2F93-FD9E-43EA-BD52-2D9CAE2F932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FFAE-2F73-41ED-88B0-F92104485BB7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988C-3B5E-4275-989C-70C18DBC940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70238-19DA-4B8B-9C58-2BCDD1363C2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B4B2-87EA-4C10-9689-CC2DB5F0AA9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75FD-1C5B-472C-8486-ACA0C650652D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9660-85FD-4EEC-B419-5377C9BF6FD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9CD2-FDAF-466A-A97F-265BC21C104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5838-6771-4B5D-8134-9518BB5407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9F1E5-1D69-4677-9960-E90DB82C87A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8ABB-5D5D-487D-8248-4691BD4093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BE17B-BF1C-40EC-ADA8-E4782A3DF166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5088-FD49-472B-A37F-626801DC692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3F796-87F3-4110-9DEC-E5A6BBAD4EF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E3DB0-C015-4D1C-9D70-13C7403D0D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9639-26CD-48E6-9F5E-8DC705290C4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F4D4-8E0B-497C-8CCE-7B67793F9CC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1DD4651-B2A4-4797-AA28-B7C4A5A118AA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CB9E38-DDA8-4490-96F4-88AB41F47C7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FS01\school$\&#21271;&#26494;&#23614;&#23567;&#23398;&#26657;\000Homepage_Materials\01&#9316;Homepage_Materials\gakkouannnai\H25kouka_etc\H25_kouka_6_2.mp3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25_kouka_6_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9552" y="548680"/>
            <a:ext cx="304800" cy="304800"/>
          </a:xfrm>
          <a:prstGeom prst="rect">
            <a:avLst/>
          </a:prstGeom>
        </p:spPr>
      </p:pic>
      <p:pic>
        <p:nvPicPr>
          <p:cNvPr id="2051" name="図 9" descr="正門前0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6011863" y="1484313"/>
            <a:ext cx="2894012" cy="4176712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山が晴れてる　機の音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働くひびき　背にしつつ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口笛吹いて　歩きます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手と手を組んで　進みます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明るい子どもはどこの子か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光るお日さま　たずねたら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みんなは　明るく答えます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31840" y="1916832"/>
            <a:ext cx="2892425" cy="4464050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風が冷たい　朝のまち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大きく胸を　ひろげつつ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声をそろえて　歌います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肩組み合って　進みます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元気な子どもは　どこの子か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窓辺で風が　たずねたら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みんなは　元気に答えます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2054" name="テキスト ボックス 8"/>
          <p:cNvSpPr txBox="1">
            <a:spLocks noChangeArrowheads="1"/>
          </p:cNvSpPr>
          <p:nvPr/>
        </p:nvSpPr>
        <p:spPr bwMode="auto">
          <a:xfrm>
            <a:off x="180300" y="2636838"/>
            <a:ext cx="28931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空が澄んでる　今日もまた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広い世界を　のぞみつつ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考え合って　学びます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はげましあって　進みます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仲良し子どもは　どこの子か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はるかな雲が　たずねたら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みんなは　</a:t>
            </a:r>
            <a:r>
              <a:rPr lang="ja-JP" altLang="en-US" sz="2200" b="1" dirty="0" smtClean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そろって答えます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5513" y="188913"/>
            <a:ext cx="5184775" cy="576262"/>
          </a:xfrm>
        </p:spPr>
        <p:txBody>
          <a:bodyPr rtlCol="0">
            <a:normAutofit fontScale="90000"/>
          </a:bodyPr>
          <a:lstStyle/>
          <a:p>
            <a:pPr algn="dist" fontAlgn="auto"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rgbClr val="00B050"/>
                </a:solidFill>
                <a:latin typeface="AR P教科書体M" pitchFamily="50" charset="-128"/>
                <a:ea typeface="AR P教科書体M" pitchFamily="50" charset="-128"/>
              </a:rPr>
              <a:t>北松尾小学校校歌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55650" y="908050"/>
            <a:ext cx="7772400" cy="576263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ja-JP" altLang="en-US" sz="2000" b="1" dirty="0">
                <a:latin typeface="AR P教科書体M" pitchFamily="50" charset="-128"/>
                <a:ea typeface="AR P教科書体M" pitchFamily="50" charset="-128"/>
                <a:cs typeface="+mj-cs"/>
              </a:rPr>
              <a:t>吉岡 たすく 作詞 　　紙 恭輔 作曲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02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15</Words>
  <Application>Microsoft Office PowerPoint</Application>
  <PresentationFormat>画面に合わせる (4:3)</PresentationFormat>
  <Paragraphs>26</Paragraphs>
  <Slides>1</Slides>
  <Notes>0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北松尾小学校校歌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北松尾小学校校歌</dc:title>
  <dc:creator>和泉市教育委員会</dc:creator>
  <cp:lastModifiedBy>和泉市教育委員会</cp:lastModifiedBy>
  <cp:revision>10</cp:revision>
  <dcterms:created xsi:type="dcterms:W3CDTF">2012-06-07T02:19:44Z</dcterms:created>
  <dcterms:modified xsi:type="dcterms:W3CDTF">2013-05-01T06:54:07Z</dcterms:modified>
</cp:coreProperties>
</file>